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97" r:id="rId4"/>
  </p:sldMasterIdLst>
  <p:notesMasterIdLst>
    <p:notesMasterId r:id="rId29"/>
  </p:notesMasterIdLst>
  <p:sldIdLst>
    <p:sldId id="348" r:id="rId5"/>
    <p:sldId id="356" r:id="rId6"/>
    <p:sldId id="367" r:id="rId7"/>
    <p:sldId id="302" r:id="rId8"/>
    <p:sldId id="355" r:id="rId9"/>
    <p:sldId id="357" r:id="rId10"/>
    <p:sldId id="259" r:id="rId11"/>
    <p:sldId id="299" r:id="rId12"/>
    <p:sldId id="295" r:id="rId13"/>
    <p:sldId id="261" r:id="rId14"/>
    <p:sldId id="418" r:id="rId15"/>
    <p:sldId id="420" r:id="rId16"/>
    <p:sldId id="421" r:id="rId17"/>
    <p:sldId id="422" r:id="rId18"/>
    <p:sldId id="423" r:id="rId19"/>
    <p:sldId id="262" r:id="rId20"/>
    <p:sldId id="368" r:id="rId21"/>
    <p:sldId id="373" r:id="rId22"/>
    <p:sldId id="369" r:id="rId23"/>
    <p:sldId id="370" r:id="rId24"/>
    <p:sldId id="371" r:id="rId25"/>
    <p:sldId id="372" r:id="rId26"/>
    <p:sldId id="263" r:id="rId27"/>
    <p:sldId id="383" r:id="rId28"/>
  </p:sldIdLst>
  <p:sldSz cx="12192000" cy="6858000"/>
  <p:notesSz cx="6858000" cy="9144000"/>
  <p:embeddedFontLst>
    <p:embeddedFont>
      <p:font typeface="Century Gothic" panose="020B0502020202020204" pitchFamily="34" charset="0"/>
      <p:regular r:id="rId30"/>
      <p:bold r:id="rId31"/>
      <p:italic r:id="rId32"/>
      <p:boldItalic r:id="rId33"/>
    </p:embeddedFont>
    <p:embeddedFont>
      <p:font typeface="Georgia" panose="02040502050405020303" pitchFamily="18"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39" roundtripDataSignature="AMtx7mgvrPx73YScFrDPcgFGkuWFG0DK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nnah Cooper" initials="HC" lastIdx="2" clrIdx="0">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021A21-981A-4B6D-98DC-875237C7ECB5}" v="711" dt="2024-04-14T19:27:46.165"/>
  </p1510:revLst>
</p1510:revInfo>
</file>

<file path=ppt/tableStyles.xml><?xml version="1.0" encoding="utf-8"?>
<a:tblStyleLst xmlns:a="http://schemas.openxmlformats.org/drawingml/2006/main" def="{14675A5D-3E92-40A4-9D49-A050765667A4}">
  <a:tblStyle styleId="{14675A5D-3E92-40A4-9D49-A050765667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59048"/>
  </p:normalViewPr>
  <p:slideViewPr>
    <p:cSldViewPr snapToGrid="0">
      <p:cViewPr varScale="1">
        <p:scale>
          <a:sx n="68" d="100"/>
          <a:sy n="68" d="100"/>
        </p:scale>
        <p:origin x="2728"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customschemas.google.com/relationships/presentationmetadata" Target="metadata"/><Relationship Id="rId21" Type="http://schemas.openxmlformats.org/officeDocument/2006/relationships/slide" Target="slides/slide17.xml"/><Relationship Id="rId34" Type="http://schemas.openxmlformats.org/officeDocument/2006/relationships/font" Target="fonts/font5.fntdata"/><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commentAuthors" Target="commentAuthors.xml"/><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7.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2.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4.fntdata"/><Relationship Id="rId46"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mina Rashid" userId="f7c9a806-66ff-4933-b51c-0e38c676f548" providerId="ADAL" clId="{F1021A21-981A-4B6D-98DC-875237C7ECB5}"/>
    <pc:docChg chg="custSel addSld modSld">
      <pc:chgData name="Samina Rashid" userId="f7c9a806-66ff-4933-b51c-0e38c676f548" providerId="ADAL" clId="{F1021A21-981A-4B6D-98DC-875237C7ECB5}" dt="2024-04-14T19:33:08.478" v="2654" actId="20577"/>
      <pc:docMkLst>
        <pc:docMk/>
      </pc:docMkLst>
      <pc:sldChg chg="add">
        <pc:chgData name="Samina Rashid" userId="f7c9a806-66ff-4933-b51c-0e38c676f548" providerId="ADAL" clId="{F1021A21-981A-4B6D-98DC-875237C7ECB5}" dt="2024-04-04T14:29:47.929" v="0"/>
        <pc:sldMkLst>
          <pc:docMk/>
          <pc:sldMk cId="2173709635" sldId="418"/>
        </pc:sldMkLst>
      </pc:sldChg>
      <pc:sldChg chg="add">
        <pc:chgData name="Samina Rashid" userId="f7c9a806-66ff-4933-b51c-0e38c676f548" providerId="ADAL" clId="{F1021A21-981A-4B6D-98DC-875237C7ECB5}" dt="2024-04-04T14:36:37.310" v="1"/>
        <pc:sldMkLst>
          <pc:docMk/>
          <pc:sldMk cId="2194921546" sldId="420"/>
        </pc:sldMkLst>
      </pc:sldChg>
      <pc:sldChg chg="addSp delSp modSp new mod modClrScheme modAnim chgLayout modNotesTx">
        <pc:chgData name="Samina Rashid" userId="f7c9a806-66ff-4933-b51c-0e38c676f548" providerId="ADAL" clId="{F1021A21-981A-4B6D-98DC-875237C7ECB5}" dt="2024-04-14T19:08:13.114" v="1326"/>
        <pc:sldMkLst>
          <pc:docMk/>
          <pc:sldMk cId="522963879" sldId="421"/>
        </pc:sldMkLst>
        <pc:spChg chg="del mod ord">
          <ac:chgData name="Samina Rashid" userId="f7c9a806-66ff-4933-b51c-0e38c676f548" providerId="ADAL" clId="{F1021A21-981A-4B6D-98DC-875237C7ECB5}" dt="2024-04-14T10:10:58.697" v="3" actId="700"/>
          <ac:spMkLst>
            <pc:docMk/>
            <pc:sldMk cId="522963879" sldId="421"/>
            <ac:spMk id="2" creationId="{B5EC7D6C-5811-FA20-07A7-5E2DE3B788B9}"/>
          </ac:spMkLst>
        </pc:spChg>
        <pc:spChg chg="add mod ord">
          <ac:chgData name="Samina Rashid" userId="f7c9a806-66ff-4933-b51c-0e38c676f548" providerId="ADAL" clId="{F1021A21-981A-4B6D-98DC-875237C7ECB5}" dt="2024-04-14T10:11:12.480" v="18" actId="20577"/>
          <ac:spMkLst>
            <pc:docMk/>
            <pc:sldMk cId="522963879" sldId="421"/>
            <ac:spMk id="3" creationId="{75A94EA0-801E-F4CB-B98C-8EC7D67BE0A7}"/>
          </ac:spMkLst>
        </pc:spChg>
        <pc:spChg chg="add mod">
          <ac:chgData name="Samina Rashid" userId="f7c9a806-66ff-4933-b51c-0e38c676f548" providerId="ADAL" clId="{F1021A21-981A-4B6D-98DC-875237C7ECB5}" dt="2024-04-14T19:01:27.546" v="1174" actId="1076"/>
          <ac:spMkLst>
            <pc:docMk/>
            <pc:sldMk cId="522963879" sldId="421"/>
            <ac:spMk id="5" creationId="{2115EAEB-51D3-CAB2-4883-4CAFFA5BE113}"/>
          </ac:spMkLst>
        </pc:spChg>
        <pc:spChg chg="add mod">
          <ac:chgData name="Samina Rashid" userId="f7c9a806-66ff-4933-b51c-0e38c676f548" providerId="ADAL" clId="{F1021A21-981A-4B6D-98DC-875237C7ECB5}" dt="2024-04-14T19:04:24.393" v="1234" actId="14100"/>
          <ac:spMkLst>
            <pc:docMk/>
            <pc:sldMk cId="522963879" sldId="421"/>
            <ac:spMk id="6" creationId="{80F1CB4C-4721-DD60-58DB-8BA9470F921A}"/>
          </ac:spMkLst>
        </pc:spChg>
        <pc:spChg chg="add mod">
          <ac:chgData name="Samina Rashid" userId="f7c9a806-66ff-4933-b51c-0e38c676f548" providerId="ADAL" clId="{F1021A21-981A-4B6D-98DC-875237C7ECB5}" dt="2024-04-14T19:06:24.611" v="1271" actId="20577"/>
          <ac:spMkLst>
            <pc:docMk/>
            <pc:sldMk cId="522963879" sldId="421"/>
            <ac:spMk id="7" creationId="{32C518A3-FFDE-1E02-5222-1FB659D1C263}"/>
          </ac:spMkLst>
        </pc:spChg>
        <pc:spChg chg="add mod">
          <ac:chgData name="Samina Rashid" userId="f7c9a806-66ff-4933-b51c-0e38c676f548" providerId="ADAL" clId="{F1021A21-981A-4B6D-98DC-875237C7ECB5}" dt="2024-04-14T19:07:53.814" v="1322" actId="1076"/>
          <ac:spMkLst>
            <pc:docMk/>
            <pc:sldMk cId="522963879" sldId="421"/>
            <ac:spMk id="8" creationId="{A3F609AB-C526-9FFA-537D-3D853BC3F4EB}"/>
          </ac:spMkLst>
        </pc:spChg>
        <pc:spChg chg="add del mod">
          <ac:chgData name="Samina Rashid" userId="f7c9a806-66ff-4933-b51c-0e38c676f548" providerId="ADAL" clId="{F1021A21-981A-4B6D-98DC-875237C7ECB5}" dt="2024-04-14T19:01:09.651" v="1170" actId="478"/>
          <ac:spMkLst>
            <pc:docMk/>
            <pc:sldMk cId="522963879" sldId="421"/>
            <ac:spMk id="9" creationId="{09B3DF94-B030-BDE3-96E0-1544B1784E05}"/>
          </ac:spMkLst>
        </pc:spChg>
        <pc:spChg chg="add mod">
          <ac:chgData name="Samina Rashid" userId="f7c9a806-66ff-4933-b51c-0e38c676f548" providerId="ADAL" clId="{F1021A21-981A-4B6D-98DC-875237C7ECB5}" dt="2024-04-14T19:01:59.689" v="1177" actId="1076"/>
          <ac:spMkLst>
            <pc:docMk/>
            <pc:sldMk cId="522963879" sldId="421"/>
            <ac:spMk id="10" creationId="{0EC196AE-14D3-BC5A-B360-735B106DE109}"/>
          </ac:spMkLst>
        </pc:spChg>
        <pc:spChg chg="add">
          <ac:chgData name="Samina Rashid" userId="f7c9a806-66ff-4933-b51c-0e38c676f548" providerId="ADAL" clId="{F1021A21-981A-4B6D-98DC-875237C7ECB5}" dt="2024-04-14T19:01:53.855" v="1176" actId="11529"/>
          <ac:spMkLst>
            <pc:docMk/>
            <pc:sldMk cId="522963879" sldId="421"/>
            <ac:spMk id="11" creationId="{B589744C-B55A-F3CD-F67E-D335ED414A99}"/>
          </ac:spMkLst>
        </pc:spChg>
        <pc:spChg chg="add mod">
          <ac:chgData name="Samina Rashid" userId="f7c9a806-66ff-4933-b51c-0e38c676f548" providerId="ADAL" clId="{F1021A21-981A-4B6D-98DC-875237C7ECB5}" dt="2024-04-14T19:02:50.674" v="1225" actId="1076"/>
          <ac:spMkLst>
            <pc:docMk/>
            <pc:sldMk cId="522963879" sldId="421"/>
            <ac:spMk id="12" creationId="{412D9220-F5D1-57C3-612B-484354A10301}"/>
          </ac:spMkLst>
        </pc:spChg>
        <pc:spChg chg="add mod">
          <ac:chgData name="Samina Rashid" userId="f7c9a806-66ff-4933-b51c-0e38c676f548" providerId="ADAL" clId="{F1021A21-981A-4B6D-98DC-875237C7ECB5}" dt="2024-04-14T19:02:55.191" v="1226" actId="1076"/>
          <ac:spMkLst>
            <pc:docMk/>
            <pc:sldMk cId="522963879" sldId="421"/>
            <ac:spMk id="13" creationId="{6F09B44C-4CFD-43E0-CA0C-CB86E60765A5}"/>
          </ac:spMkLst>
        </pc:spChg>
        <pc:spChg chg="add mod">
          <ac:chgData name="Samina Rashid" userId="f7c9a806-66ff-4933-b51c-0e38c676f548" providerId="ADAL" clId="{F1021A21-981A-4B6D-98DC-875237C7ECB5}" dt="2024-04-14T19:02:58.901" v="1227" actId="1076"/>
          <ac:spMkLst>
            <pc:docMk/>
            <pc:sldMk cId="522963879" sldId="421"/>
            <ac:spMk id="14" creationId="{FDB639CB-D824-97A7-A898-295E00CD57FC}"/>
          </ac:spMkLst>
        </pc:spChg>
        <pc:spChg chg="add mod">
          <ac:chgData name="Samina Rashid" userId="f7c9a806-66ff-4933-b51c-0e38c676f548" providerId="ADAL" clId="{F1021A21-981A-4B6D-98DC-875237C7ECB5}" dt="2024-04-14T19:05:29.544" v="1241" actId="207"/>
          <ac:spMkLst>
            <pc:docMk/>
            <pc:sldMk cId="522963879" sldId="421"/>
            <ac:spMk id="15" creationId="{D0D654DF-CF9B-9C08-C8E0-B6D14A56C9BC}"/>
          </ac:spMkLst>
        </pc:spChg>
        <pc:spChg chg="add mod ord">
          <ac:chgData name="Samina Rashid" userId="f7c9a806-66ff-4933-b51c-0e38c676f548" providerId="ADAL" clId="{F1021A21-981A-4B6D-98DC-875237C7ECB5}" dt="2024-04-14T19:05:48.445" v="1244" actId="167"/>
          <ac:spMkLst>
            <pc:docMk/>
            <pc:sldMk cId="522963879" sldId="421"/>
            <ac:spMk id="16" creationId="{677BF18E-8069-5C08-39BC-3DD7C94A60B7}"/>
          </ac:spMkLst>
        </pc:spChg>
        <pc:spChg chg="add mod">
          <ac:chgData name="Samina Rashid" userId="f7c9a806-66ff-4933-b51c-0e38c676f548" providerId="ADAL" clId="{F1021A21-981A-4B6D-98DC-875237C7ECB5}" dt="2024-04-14T19:06:40.892" v="1308" actId="1035"/>
          <ac:spMkLst>
            <pc:docMk/>
            <pc:sldMk cId="522963879" sldId="421"/>
            <ac:spMk id="17" creationId="{67B87D47-CF81-6FBB-DC68-EFDF52EBD6F6}"/>
          </ac:spMkLst>
        </pc:spChg>
        <pc:spChg chg="add mod">
          <ac:chgData name="Samina Rashid" userId="f7c9a806-66ff-4933-b51c-0e38c676f548" providerId="ADAL" clId="{F1021A21-981A-4B6D-98DC-875237C7ECB5}" dt="2024-04-14T19:07:06.838" v="1311" actId="1076"/>
          <ac:spMkLst>
            <pc:docMk/>
            <pc:sldMk cId="522963879" sldId="421"/>
            <ac:spMk id="18" creationId="{F4468C94-2C1D-9505-A003-7698C1570856}"/>
          </ac:spMkLst>
        </pc:spChg>
        <pc:spChg chg="add mod">
          <ac:chgData name="Samina Rashid" userId="f7c9a806-66ff-4933-b51c-0e38c676f548" providerId="ADAL" clId="{F1021A21-981A-4B6D-98DC-875237C7ECB5}" dt="2024-04-14T19:08:08.375" v="1325" actId="255"/>
          <ac:spMkLst>
            <pc:docMk/>
            <pc:sldMk cId="522963879" sldId="421"/>
            <ac:spMk id="20" creationId="{70A36114-4A1F-C5E5-9735-4E586C3AA53A}"/>
          </ac:spMkLst>
        </pc:spChg>
        <pc:picChg chg="add mod">
          <ac:chgData name="Samina Rashid" userId="f7c9a806-66ff-4933-b51c-0e38c676f548" providerId="ADAL" clId="{F1021A21-981A-4B6D-98DC-875237C7ECB5}" dt="2024-04-14T10:11:35.261" v="21" actId="14100"/>
          <ac:picMkLst>
            <pc:docMk/>
            <pc:sldMk cId="522963879" sldId="421"/>
            <ac:picMk id="4" creationId="{1BDCE909-E5AD-40C8-2652-E7864996A620}"/>
          </ac:picMkLst>
        </pc:picChg>
      </pc:sldChg>
      <pc:sldChg chg="addSp delSp modSp add mod modAnim modNotesTx">
        <pc:chgData name="Samina Rashid" userId="f7c9a806-66ff-4933-b51c-0e38c676f548" providerId="ADAL" clId="{F1021A21-981A-4B6D-98DC-875237C7ECB5}" dt="2024-04-14T19:33:08.478" v="2654" actId="20577"/>
        <pc:sldMkLst>
          <pc:docMk/>
          <pc:sldMk cId="2487674691" sldId="422"/>
        </pc:sldMkLst>
        <pc:spChg chg="mod">
          <ac:chgData name="Samina Rashid" userId="f7c9a806-66ff-4933-b51c-0e38c676f548" providerId="ADAL" clId="{F1021A21-981A-4B6D-98DC-875237C7ECB5}" dt="2024-04-14T19:08:25.668" v="1329" actId="20577"/>
          <ac:spMkLst>
            <pc:docMk/>
            <pc:sldMk cId="2487674691" sldId="422"/>
            <ac:spMk id="3" creationId="{75A94EA0-801E-F4CB-B98C-8EC7D67BE0A7}"/>
          </ac:spMkLst>
        </pc:spChg>
        <pc:spChg chg="mod">
          <ac:chgData name="Samina Rashid" userId="f7c9a806-66ff-4933-b51c-0e38c676f548" providerId="ADAL" clId="{F1021A21-981A-4B6D-98DC-875237C7ECB5}" dt="2024-04-14T19:15:31.584" v="1568" actId="20577"/>
          <ac:spMkLst>
            <pc:docMk/>
            <pc:sldMk cId="2487674691" sldId="422"/>
            <ac:spMk id="5" creationId="{2115EAEB-51D3-CAB2-4883-4CAFFA5BE113}"/>
          </ac:spMkLst>
        </pc:spChg>
        <pc:spChg chg="mod">
          <ac:chgData name="Samina Rashid" userId="f7c9a806-66ff-4933-b51c-0e38c676f548" providerId="ADAL" clId="{F1021A21-981A-4B6D-98DC-875237C7ECB5}" dt="2024-04-14T19:15:35.971" v="1571" actId="20577"/>
          <ac:spMkLst>
            <pc:docMk/>
            <pc:sldMk cId="2487674691" sldId="422"/>
            <ac:spMk id="6" creationId="{80F1CB4C-4721-DD60-58DB-8BA9470F921A}"/>
          </ac:spMkLst>
        </pc:spChg>
        <pc:spChg chg="mod">
          <ac:chgData name="Samina Rashid" userId="f7c9a806-66ff-4933-b51c-0e38c676f548" providerId="ADAL" clId="{F1021A21-981A-4B6D-98DC-875237C7ECB5}" dt="2024-04-14T19:15:41.073" v="1574" actId="20577"/>
          <ac:spMkLst>
            <pc:docMk/>
            <pc:sldMk cId="2487674691" sldId="422"/>
            <ac:spMk id="7" creationId="{32C518A3-FFDE-1E02-5222-1FB659D1C263}"/>
          </ac:spMkLst>
        </pc:spChg>
        <pc:spChg chg="mod">
          <ac:chgData name="Samina Rashid" userId="f7c9a806-66ff-4933-b51c-0e38c676f548" providerId="ADAL" clId="{F1021A21-981A-4B6D-98DC-875237C7ECB5}" dt="2024-04-14T19:16:21.792" v="1663" actId="20577"/>
          <ac:spMkLst>
            <pc:docMk/>
            <pc:sldMk cId="2487674691" sldId="422"/>
            <ac:spMk id="8" creationId="{A3F609AB-C526-9FFA-537D-3D853BC3F4EB}"/>
          </ac:spMkLst>
        </pc:spChg>
        <pc:spChg chg="mod">
          <ac:chgData name="Samina Rashid" userId="f7c9a806-66ff-4933-b51c-0e38c676f548" providerId="ADAL" clId="{F1021A21-981A-4B6D-98DC-875237C7ECB5}" dt="2024-04-14T19:11:38.824" v="1397" actId="20577"/>
          <ac:spMkLst>
            <pc:docMk/>
            <pc:sldMk cId="2487674691" sldId="422"/>
            <ac:spMk id="13" creationId="{6F09B44C-4CFD-43E0-CA0C-CB86E60765A5}"/>
          </ac:spMkLst>
        </pc:spChg>
        <pc:spChg chg="mod">
          <ac:chgData name="Samina Rashid" userId="f7c9a806-66ff-4933-b51c-0e38c676f548" providerId="ADAL" clId="{F1021A21-981A-4B6D-98DC-875237C7ECB5}" dt="2024-04-14T19:11:47.574" v="1402" actId="20577"/>
          <ac:spMkLst>
            <pc:docMk/>
            <pc:sldMk cId="2487674691" sldId="422"/>
            <ac:spMk id="14" creationId="{FDB639CB-D824-97A7-A898-295E00CD57FC}"/>
          </ac:spMkLst>
        </pc:spChg>
        <pc:spChg chg="mod">
          <ac:chgData name="Samina Rashid" userId="f7c9a806-66ff-4933-b51c-0e38c676f548" providerId="ADAL" clId="{F1021A21-981A-4B6D-98DC-875237C7ECB5}" dt="2024-04-14T19:13:55.388" v="1555" actId="1076"/>
          <ac:spMkLst>
            <pc:docMk/>
            <pc:sldMk cId="2487674691" sldId="422"/>
            <ac:spMk id="15" creationId="{D0D654DF-CF9B-9C08-C8E0-B6D14A56C9BC}"/>
          </ac:spMkLst>
        </pc:spChg>
        <pc:spChg chg="mod">
          <ac:chgData name="Samina Rashid" userId="f7c9a806-66ff-4933-b51c-0e38c676f548" providerId="ADAL" clId="{F1021A21-981A-4B6D-98DC-875237C7ECB5}" dt="2024-04-14T19:13:51.875" v="1554" actId="1076"/>
          <ac:spMkLst>
            <pc:docMk/>
            <pc:sldMk cId="2487674691" sldId="422"/>
            <ac:spMk id="16" creationId="{677BF18E-8069-5C08-39BC-3DD7C94A60B7}"/>
          </ac:spMkLst>
        </pc:spChg>
        <pc:spChg chg="mod">
          <ac:chgData name="Samina Rashid" userId="f7c9a806-66ff-4933-b51c-0e38c676f548" providerId="ADAL" clId="{F1021A21-981A-4B6D-98DC-875237C7ECB5}" dt="2024-04-14T19:14:32.171" v="1564" actId="1076"/>
          <ac:spMkLst>
            <pc:docMk/>
            <pc:sldMk cId="2487674691" sldId="422"/>
            <ac:spMk id="17" creationId="{67B87D47-CF81-6FBB-DC68-EFDF52EBD6F6}"/>
          </ac:spMkLst>
        </pc:spChg>
        <pc:spChg chg="mod">
          <ac:chgData name="Samina Rashid" userId="f7c9a806-66ff-4933-b51c-0e38c676f548" providerId="ADAL" clId="{F1021A21-981A-4B6D-98DC-875237C7ECB5}" dt="2024-04-14T19:14:35.913" v="1565" actId="1076"/>
          <ac:spMkLst>
            <pc:docMk/>
            <pc:sldMk cId="2487674691" sldId="422"/>
            <ac:spMk id="18" creationId="{F4468C94-2C1D-9505-A003-7698C1570856}"/>
          </ac:spMkLst>
        </pc:spChg>
        <pc:spChg chg="mod">
          <ac:chgData name="Samina Rashid" userId="f7c9a806-66ff-4933-b51c-0e38c676f548" providerId="ADAL" clId="{F1021A21-981A-4B6D-98DC-875237C7ECB5}" dt="2024-04-14T19:16:38.147" v="1665" actId="1076"/>
          <ac:spMkLst>
            <pc:docMk/>
            <pc:sldMk cId="2487674691" sldId="422"/>
            <ac:spMk id="20" creationId="{70A36114-4A1F-C5E5-9735-4E586C3AA53A}"/>
          </ac:spMkLst>
        </pc:spChg>
        <pc:picChg chg="add mod">
          <ac:chgData name="Samina Rashid" userId="f7c9a806-66ff-4933-b51c-0e38c676f548" providerId="ADAL" clId="{F1021A21-981A-4B6D-98DC-875237C7ECB5}" dt="2024-04-14T19:10:33.029" v="1334" actId="1076"/>
          <ac:picMkLst>
            <pc:docMk/>
            <pc:sldMk cId="2487674691" sldId="422"/>
            <ac:picMk id="2" creationId="{F434FFF0-2898-98DB-9D9F-3D696A32CE11}"/>
          </ac:picMkLst>
        </pc:picChg>
        <pc:picChg chg="del">
          <ac:chgData name="Samina Rashid" userId="f7c9a806-66ff-4933-b51c-0e38c676f548" providerId="ADAL" clId="{F1021A21-981A-4B6D-98DC-875237C7ECB5}" dt="2024-04-14T19:10:22.635" v="1330" actId="478"/>
          <ac:picMkLst>
            <pc:docMk/>
            <pc:sldMk cId="2487674691" sldId="422"/>
            <ac:picMk id="4" creationId="{1BDCE909-E5AD-40C8-2652-E7864996A620}"/>
          </ac:picMkLst>
        </pc:picChg>
      </pc:sldChg>
      <pc:sldChg chg="addSp delSp modSp add mod delAnim modAnim modNotesTx">
        <pc:chgData name="Samina Rashid" userId="f7c9a806-66ff-4933-b51c-0e38c676f548" providerId="ADAL" clId="{F1021A21-981A-4B6D-98DC-875237C7ECB5}" dt="2024-04-14T19:30:11.713" v="2394" actId="20577"/>
        <pc:sldMkLst>
          <pc:docMk/>
          <pc:sldMk cId="2270410407" sldId="423"/>
        </pc:sldMkLst>
        <pc:spChg chg="mod">
          <ac:chgData name="Samina Rashid" userId="f7c9a806-66ff-4933-b51c-0e38c676f548" providerId="ADAL" clId="{F1021A21-981A-4B6D-98DC-875237C7ECB5}" dt="2024-04-14T19:17:23.986" v="1669" actId="20577"/>
          <ac:spMkLst>
            <pc:docMk/>
            <pc:sldMk cId="2270410407" sldId="423"/>
            <ac:spMk id="3" creationId="{75A94EA0-801E-F4CB-B98C-8EC7D67BE0A7}"/>
          </ac:spMkLst>
        </pc:spChg>
        <pc:spChg chg="mod">
          <ac:chgData name="Samina Rashid" userId="f7c9a806-66ff-4933-b51c-0e38c676f548" providerId="ADAL" clId="{F1021A21-981A-4B6D-98DC-875237C7ECB5}" dt="2024-04-14T19:22:10.349" v="1890" actId="14100"/>
          <ac:spMkLst>
            <pc:docMk/>
            <pc:sldMk cId="2270410407" sldId="423"/>
            <ac:spMk id="5" creationId="{2115EAEB-51D3-CAB2-4883-4CAFFA5BE113}"/>
          </ac:spMkLst>
        </pc:spChg>
        <pc:spChg chg="mod">
          <ac:chgData name="Samina Rashid" userId="f7c9a806-66ff-4933-b51c-0e38c676f548" providerId="ADAL" clId="{F1021A21-981A-4B6D-98DC-875237C7ECB5}" dt="2024-04-14T19:23:47.263" v="1968" actId="1076"/>
          <ac:spMkLst>
            <pc:docMk/>
            <pc:sldMk cId="2270410407" sldId="423"/>
            <ac:spMk id="6" creationId="{80F1CB4C-4721-DD60-58DB-8BA9470F921A}"/>
          </ac:spMkLst>
        </pc:spChg>
        <pc:spChg chg="mod">
          <ac:chgData name="Samina Rashid" userId="f7c9a806-66ff-4933-b51c-0e38c676f548" providerId="ADAL" clId="{F1021A21-981A-4B6D-98DC-875237C7ECB5}" dt="2024-04-14T19:24:04.248" v="1971" actId="1076"/>
          <ac:spMkLst>
            <pc:docMk/>
            <pc:sldMk cId="2270410407" sldId="423"/>
            <ac:spMk id="7" creationId="{32C518A3-FFDE-1E02-5222-1FB659D1C263}"/>
          </ac:spMkLst>
        </pc:spChg>
        <pc:spChg chg="mod">
          <ac:chgData name="Samina Rashid" userId="f7c9a806-66ff-4933-b51c-0e38c676f548" providerId="ADAL" clId="{F1021A21-981A-4B6D-98DC-875237C7ECB5}" dt="2024-04-14T19:27:10.144" v="2209" actId="20577"/>
          <ac:spMkLst>
            <pc:docMk/>
            <pc:sldMk cId="2270410407" sldId="423"/>
            <ac:spMk id="8" creationId="{A3F609AB-C526-9FFA-537D-3D853BC3F4EB}"/>
          </ac:spMkLst>
        </pc:spChg>
        <pc:spChg chg="del mod">
          <ac:chgData name="Samina Rashid" userId="f7c9a806-66ff-4933-b51c-0e38c676f548" providerId="ADAL" clId="{F1021A21-981A-4B6D-98DC-875237C7ECB5}" dt="2024-04-14T19:19:25.596" v="1767" actId="478"/>
          <ac:spMkLst>
            <pc:docMk/>
            <pc:sldMk cId="2270410407" sldId="423"/>
            <ac:spMk id="10" creationId="{0EC196AE-14D3-BC5A-B360-735B106DE109}"/>
          </ac:spMkLst>
        </pc:spChg>
        <pc:spChg chg="del">
          <ac:chgData name="Samina Rashid" userId="f7c9a806-66ff-4933-b51c-0e38c676f548" providerId="ADAL" clId="{F1021A21-981A-4B6D-98DC-875237C7ECB5}" dt="2024-04-14T19:19:28.290" v="1768" actId="478"/>
          <ac:spMkLst>
            <pc:docMk/>
            <pc:sldMk cId="2270410407" sldId="423"/>
            <ac:spMk id="11" creationId="{B589744C-B55A-F3CD-F67E-D335ED414A99}"/>
          </ac:spMkLst>
        </pc:spChg>
        <pc:spChg chg="del">
          <ac:chgData name="Samina Rashid" userId="f7c9a806-66ff-4933-b51c-0e38c676f548" providerId="ADAL" clId="{F1021A21-981A-4B6D-98DC-875237C7ECB5}" dt="2024-04-14T19:19:31.955" v="1769" actId="478"/>
          <ac:spMkLst>
            <pc:docMk/>
            <pc:sldMk cId="2270410407" sldId="423"/>
            <ac:spMk id="12" creationId="{412D9220-F5D1-57C3-612B-484354A10301}"/>
          </ac:spMkLst>
        </pc:spChg>
        <pc:spChg chg="del">
          <ac:chgData name="Samina Rashid" userId="f7c9a806-66ff-4933-b51c-0e38c676f548" providerId="ADAL" clId="{F1021A21-981A-4B6D-98DC-875237C7ECB5}" dt="2024-04-14T19:20:08.216" v="1827" actId="478"/>
          <ac:spMkLst>
            <pc:docMk/>
            <pc:sldMk cId="2270410407" sldId="423"/>
            <ac:spMk id="13" creationId="{6F09B44C-4CFD-43E0-CA0C-CB86E60765A5}"/>
          </ac:spMkLst>
        </pc:spChg>
        <pc:spChg chg="del">
          <ac:chgData name="Samina Rashid" userId="f7c9a806-66ff-4933-b51c-0e38c676f548" providerId="ADAL" clId="{F1021A21-981A-4B6D-98DC-875237C7ECB5}" dt="2024-04-14T19:20:11.690" v="1828" actId="478"/>
          <ac:spMkLst>
            <pc:docMk/>
            <pc:sldMk cId="2270410407" sldId="423"/>
            <ac:spMk id="14" creationId="{FDB639CB-D824-97A7-A898-295E00CD57FC}"/>
          </ac:spMkLst>
        </pc:spChg>
        <pc:spChg chg="mod">
          <ac:chgData name="Samina Rashid" userId="f7c9a806-66ff-4933-b51c-0e38c676f548" providerId="ADAL" clId="{F1021A21-981A-4B6D-98DC-875237C7ECB5}" dt="2024-04-14T19:23:37.623" v="1967" actId="1076"/>
          <ac:spMkLst>
            <pc:docMk/>
            <pc:sldMk cId="2270410407" sldId="423"/>
            <ac:spMk id="15" creationId="{D0D654DF-CF9B-9C08-C8E0-B6D14A56C9BC}"/>
          </ac:spMkLst>
        </pc:spChg>
        <pc:spChg chg="mod">
          <ac:chgData name="Samina Rashid" userId="f7c9a806-66ff-4933-b51c-0e38c676f548" providerId="ADAL" clId="{F1021A21-981A-4B6D-98DC-875237C7ECB5}" dt="2024-04-14T19:22:50.384" v="1900" actId="14100"/>
          <ac:spMkLst>
            <pc:docMk/>
            <pc:sldMk cId="2270410407" sldId="423"/>
            <ac:spMk id="16" creationId="{677BF18E-8069-5C08-39BC-3DD7C94A60B7}"/>
          </ac:spMkLst>
        </pc:spChg>
        <pc:spChg chg="del mod">
          <ac:chgData name="Samina Rashid" userId="f7c9a806-66ff-4933-b51c-0e38c676f548" providerId="ADAL" clId="{F1021A21-981A-4B6D-98DC-875237C7ECB5}" dt="2024-04-14T19:24:23.785" v="1974" actId="478"/>
          <ac:spMkLst>
            <pc:docMk/>
            <pc:sldMk cId="2270410407" sldId="423"/>
            <ac:spMk id="17" creationId="{67B87D47-CF81-6FBB-DC68-EFDF52EBD6F6}"/>
          </ac:spMkLst>
        </pc:spChg>
        <pc:spChg chg="del mod">
          <ac:chgData name="Samina Rashid" userId="f7c9a806-66ff-4933-b51c-0e38c676f548" providerId="ADAL" clId="{F1021A21-981A-4B6D-98DC-875237C7ECB5}" dt="2024-04-14T19:24:26.744" v="1975" actId="478"/>
          <ac:spMkLst>
            <pc:docMk/>
            <pc:sldMk cId="2270410407" sldId="423"/>
            <ac:spMk id="18" creationId="{F4468C94-2C1D-9505-A003-7698C1570856}"/>
          </ac:spMkLst>
        </pc:spChg>
        <pc:spChg chg="add mod">
          <ac:chgData name="Samina Rashid" userId="f7c9a806-66ff-4933-b51c-0e38c676f548" providerId="ADAL" clId="{F1021A21-981A-4B6D-98DC-875237C7ECB5}" dt="2024-04-14T19:21:57.210" v="1887" actId="1076"/>
          <ac:spMkLst>
            <pc:docMk/>
            <pc:sldMk cId="2270410407" sldId="423"/>
            <ac:spMk id="19" creationId="{25CF2AD1-3200-EE24-842A-77B6164ACAE7}"/>
          </ac:spMkLst>
        </pc:spChg>
        <pc:spChg chg="mod">
          <ac:chgData name="Samina Rashid" userId="f7c9a806-66ff-4933-b51c-0e38c676f548" providerId="ADAL" clId="{F1021A21-981A-4B6D-98DC-875237C7ECB5}" dt="2024-04-14T19:26:59.006" v="2180" actId="20577"/>
          <ac:spMkLst>
            <pc:docMk/>
            <pc:sldMk cId="2270410407" sldId="423"/>
            <ac:spMk id="20" creationId="{70A36114-4A1F-C5E5-9735-4E586C3AA53A}"/>
          </ac:spMkLst>
        </pc:spChg>
        <pc:spChg chg="add mod">
          <ac:chgData name="Samina Rashid" userId="f7c9a806-66ff-4933-b51c-0e38c676f548" providerId="ADAL" clId="{F1021A21-981A-4B6D-98DC-875237C7ECB5}" dt="2024-04-14T19:22:01.476" v="1888" actId="1076"/>
          <ac:spMkLst>
            <pc:docMk/>
            <pc:sldMk cId="2270410407" sldId="423"/>
            <ac:spMk id="21" creationId="{3712F706-15BB-971E-2A16-C6A102B5105F}"/>
          </ac:spMkLst>
        </pc:spChg>
        <pc:spChg chg="add mod">
          <ac:chgData name="Samina Rashid" userId="f7c9a806-66ff-4933-b51c-0e38c676f548" providerId="ADAL" clId="{F1021A21-981A-4B6D-98DC-875237C7ECB5}" dt="2024-04-14T19:20:36.486" v="1833" actId="14100"/>
          <ac:spMkLst>
            <pc:docMk/>
            <pc:sldMk cId="2270410407" sldId="423"/>
            <ac:spMk id="22" creationId="{D8333AC9-6F4E-FA02-5862-CE0520CF8EF1}"/>
          </ac:spMkLst>
        </pc:spChg>
        <pc:spChg chg="add mod">
          <ac:chgData name="Samina Rashid" userId="f7c9a806-66ff-4933-b51c-0e38c676f548" providerId="ADAL" clId="{F1021A21-981A-4B6D-98DC-875237C7ECB5}" dt="2024-04-14T19:20:39.115" v="1834" actId="1076"/>
          <ac:spMkLst>
            <pc:docMk/>
            <pc:sldMk cId="2270410407" sldId="423"/>
            <ac:spMk id="23" creationId="{CE5E282D-166B-E51A-9A92-15A399BA1495}"/>
          </ac:spMkLst>
        </pc:spChg>
        <pc:spChg chg="add mod">
          <ac:chgData name="Samina Rashid" userId="f7c9a806-66ff-4933-b51c-0e38c676f548" providerId="ADAL" clId="{F1021A21-981A-4B6D-98DC-875237C7ECB5}" dt="2024-04-14T19:23:28.741" v="1965" actId="14100"/>
          <ac:spMkLst>
            <pc:docMk/>
            <pc:sldMk cId="2270410407" sldId="423"/>
            <ac:spMk id="24" creationId="{B84D2740-3E27-E852-5363-F442237E1595}"/>
          </ac:spMkLst>
        </pc:spChg>
        <pc:spChg chg="add mod">
          <ac:chgData name="Samina Rashid" userId="f7c9a806-66ff-4933-b51c-0e38c676f548" providerId="ADAL" clId="{F1021A21-981A-4B6D-98DC-875237C7ECB5}" dt="2024-04-14T19:23:34.027" v="1966" actId="1076"/>
          <ac:spMkLst>
            <pc:docMk/>
            <pc:sldMk cId="2270410407" sldId="423"/>
            <ac:spMk id="25" creationId="{126C6B59-C024-EC78-4430-FBD13765D8EC}"/>
          </ac:spMkLst>
        </pc:spChg>
        <pc:spChg chg="add mod">
          <ac:chgData name="Samina Rashid" userId="f7c9a806-66ff-4933-b51c-0e38c676f548" providerId="ADAL" clId="{F1021A21-981A-4B6D-98DC-875237C7ECB5}" dt="2024-04-14T19:24:47.074" v="2021" actId="1036"/>
          <ac:spMkLst>
            <pc:docMk/>
            <pc:sldMk cId="2270410407" sldId="423"/>
            <ac:spMk id="26" creationId="{56CD3616-21F1-38D4-C46F-519B062CFF72}"/>
          </ac:spMkLst>
        </pc:spChg>
        <pc:spChg chg="add mod">
          <ac:chgData name="Samina Rashid" userId="f7c9a806-66ff-4933-b51c-0e38c676f548" providerId="ADAL" clId="{F1021A21-981A-4B6D-98DC-875237C7ECB5}" dt="2024-04-14T19:24:52.219" v="2022" actId="1076"/>
          <ac:spMkLst>
            <pc:docMk/>
            <pc:sldMk cId="2270410407" sldId="423"/>
            <ac:spMk id="27" creationId="{113B34F0-285D-FAB6-2738-9AEB623BB771}"/>
          </ac:spMkLst>
        </pc:spChg>
        <pc:spChg chg="add mod">
          <ac:chgData name="Samina Rashid" userId="f7c9a806-66ff-4933-b51c-0e38c676f548" providerId="ADAL" clId="{F1021A21-981A-4B6D-98DC-875237C7ECB5}" dt="2024-04-14T19:24:47.074" v="2021" actId="1036"/>
          <ac:spMkLst>
            <pc:docMk/>
            <pc:sldMk cId="2270410407" sldId="423"/>
            <ac:spMk id="28" creationId="{6387098B-7698-4832-5C24-DA163DF75116}"/>
          </ac:spMkLst>
        </pc:spChg>
        <pc:spChg chg="add mod">
          <ac:chgData name="Samina Rashid" userId="f7c9a806-66ff-4933-b51c-0e38c676f548" providerId="ADAL" clId="{F1021A21-981A-4B6D-98DC-875237C7ECB5}" dt="2024-04-14T19:24:58.290" v="2023" actId="1076"/>
          <ac:spMkLst>
            <pc:docMk/>
            <pc:sldMk cId="2270410407" sldId="423"/>
            <ac:spMk id="29" creationId="{26AE6D28-BB22-F182-5619-91DA8E1702CC}"/>
          </ac:spMkLst>
        </pc:spChg>
        <pc:picChg chg="del">
          <ac:chgData name="Samina Rashid" userId="f7c9a806-66ff-4933-b51c-0e38c676f548" providerId="ADAL" clId="{F1021A21-981A-4B6D-98DC-875237C7ECB5}" dt="2024-04-14T19:17:29.389" v="1670" actId="478"/>
          <ac:picMkLst>
            <pc:docMk/>
            <pc:sldMk cId="2270410407" sldId="423"/>
            <ac:picMk id="2" creationId="{F434FFF0-2898-98DB-9D9F-3D696A32CE11}"/>
          </ac:picMkLst>
        </pc:picChg>
        <pc:picChg chg="add mod">
          <ac:chgData name="Samina Rashid" userId="f7c9a806-66ff-4933-b51c-0e38c676f548" providerId="ADAL" clId="{F1021A21-981A-4B6D-98DC-875237C7ECB5}" dt="2024-04-14T19:22:07.073" v="1889" actId="1076"/>
          <ac:picMkLst>
            <pc:docMk/>
            <pc:sldMk cId="2270410407" sldId="423"/>
            <ac:picMk id="4" creationId="{911943F7-7CD9-0631-2342-C738103CF711}"/>
          </ac:picMkLst>
        </pc:picChg>
        <pc:picChg chg="add mod">
          <ac:chgData name="Samina Rashid" userId="f7c9a806-66ff-4933-b51c-0e38c676f548" providerId="ADAL" clId="{F1021A21-981A-4B6D-98DC-875237C7ECB5}" dt="2024-04-14T19:18:06.918" v="1681" actId="1076"/>
          <ac:picMkLst>
            <pc:docMk/>
            <pc:sldMk cId="2270410407" sldId="423"/>
            <ac:picMk id="9" creationId="{DC1DAAF3-889B-77CC-2786-50564F627D19}"/>
          </ac:picMkLst>
        </pc:picChg>
      </pc:sldChg>
    </pc:docChg>
  </pc:docChgLst>
  <pc:docChgLst>
    <pc:chgData name="Joanna Scouler" userId="da2978bb-3a89-42a2-b6f4-686f2140a0cc" providerId="ADAL" clId="{C7122417-E042-3044-BCEA-3B681D91E6EE}"/>
    <pc:docChg chg="undo custSel addSld delSld modSld">
      <pc:chgData name="Joanna Scouler" userId="da2978bb-3a89-42a2-b6f4-686f2140a0cc" providerId="ADAL" clId="{C7122417-E042-3044-BCEA-3B681D91E6EE}" dt="2021-06-28T13:10:15.935" v="10165" actId="20577"/>
      <pc:docMkLst>
        <pc:docMk/>
      </pc:docMkLst>
      <pc:sldChg chg="delSp del mod">
        <pc:chgData name="Joanna Scouler" userId="da2978bb-3a89-42a2-b6f4-686f2140a0cc" providerId="ADAL" clId="{C7122417-E042-3044-BCEA-3B681D91E6EE}" dt="2021-06-17T12:17:01.091" v="1896" actId="2696"/>
        <pc:sldMkLst>
          <pc:docMk/>
          <pc:sldMk cId="3458927919" sldId="257"/>
        </pc:sldMkLst>
        <pc:picChg chg="del">
          <ac:chgData name="Joanna Scouler" userId="da2978bb-3a89-42a2-b6f4-686f2140a0cc" providerId="ADAL" clId="{C7122417-E042-3044-BCEA-3B681D91E6EE}" dt="2021-06-17T12:16:36.765" v="1879" actId="21"/>
          <ac:picMkLst>
            <pc:docMk/>
            <pc:sldMk cId="3458927919" sldId="257"/>
            <ac:picMk id="4" creationId="{C41FCAF4-228F-F845-98D8-65C36B87E4FE}"/>
          </ac:picMkLst>
        </pc:picChg>
      </pc:sldChg>
      <pc:sldChg chg="addSp delSp modSp mod modAnim modNotesTx">
        <pc:chgData name="Joanna Scouler" userId="da2978bb-3a89-42a2-b6f4-686f2140a0cc" providerId="ADAL" clId="{C7122417-E042-3044-BCEA-3B681D91E6EE}" dt="2021-06-17T14:23:15.430" v="6608" actId="20577"/>
        <pc:sldMkLst>
          <pc:docMk/>
          <pc:sldMk cId="0" sldId="259"/>
        </pc:sldMkLst>
        <pc:spChg chg="add del mod">
          <ac:chgData name="Joanna Scouler" userId="da2978bb-3a89-42a2-b6f4-686f2140a0cc" providerId="ADAL" clId="{C7122417-E042-3044-BCEA-3B681D91E6EE}" dt="2021-06-17T13:22:41.758" v="2717" actId="478"/>
          <ac:spMkLst>
            <pc:docMk/>
            <pc:sldMk cId="0" sldId="259"/>
            <ac:spMk id="3" creationId="{C519EEBA-367E-004D-B343-96441F6FE740}"/>
          </ac:spMkLst>
        </pc:spChg>
        <pc:spChg chg="add mod">
          <ac:chgData name="Joanna Scouler" userId="da2978bb-3a89-42a2-b6f4-686f2140a0cc" providerId="ADAL" clId="{C7122417-E042-3044-BCEA-3B681D91E6EE}" dt="2021-06-17T14:10:16.673" v="4460" actId="14100"/>
          <ac:spMkLst>
            <pc:docMk/>
            <pc:sldMk cId="0" sldId="259"/>
            <ac:spMk id="8" creationId="{B6BE4A82-B05A-0D40-BCF5-160B36C625A4}"/>
          </ac:spMkLst>
        </pc:spChg>
        <pc:spChg chg="add mod">
          <ac:chgData name="Joanna Scouler" userId="da2978bb-3a89-42a2-b6f4-686f2140a0cc" providerId="ADAL" clId="{C7122417-E042-3044-BCEA-3B681D91E6EE}" dt="2021-06-17T14:10:24.664" v="4475" actId="1038"/>
          <ac:spMkLst>
            <pc:docMk/>
            <pc:sldMk cId="0" sldId="259"/>
            <ac:spMk id="10" creationId="{6567C058-B85F-D149-A50E-8D6E388BCA0A}"/>
          </ac:spMkLst>
        </pc:spChg>
        <pc:spChg chg="mod">
          <ac:chgData name="Joanna Scouler" userId="da2978bb-3a89-42a2-b6f4-686f2140a0cc" providerId="ADAL" clId="{C7122417-E042-3044-BCEA-3B681D91E6EE}" dt="2021-06-17T14:10:32.416" v="4494" actId="1035"/>
          <ac:spMkLst>
            <pc:docMk/>
            <pc:sldMk cId="0" sldId="259"/>
            <ac:spMk id="15" creationId="{AE46C715-B649-6049-8D87-9D1A42D406CB}"/>
          </ac:spMkLst>
        </pc:spChg>
        <pc:spChg chg="mod">
          <ac:chgData name="Joanna Scouler" userId="da2978bb-3a89-42a2-b6f4-686f2140a0cc" providerId="ADAL" clId="{C7122417-E042-3044-BCEA-3B681D91E6EE}" dt="2021-06-17T14:10:13.663" v="4459" actId="14100"/>
          <ac:spMkLst>
            <pc:docMk/>
            <pc:sldMk cId="0" sldId="259"/>
            <ac:spMk id="145" creationId="{00000000-0000-0000-0000-000000000000}"/>
          </ac:spMkLst>
        </pc:spChg>
        <pc:picChg chg="add del mod">
          <ac:chgData name="Joanna Scouler" userId="da2978bb-3a89-42a2-b6f4-686f2140a0cc" providerId="ADAL" clId="{C7122417-E042-3044-BCEA-3B681D91E6EE}" dt="2021-06-17T14:05:17.530" v="4451" actId="478"/>
          <ac:picMkLst>
            <pc:docMk/>
            <pc:sldMk cId="0" sldId="259"/>
            <ac:picMk id="3074" creationId="{D13200C3-EE95-0241-B9AD-48B6A365DC92}"/>
          </ac:picMkLst>
        </pc:picChg>
        <pc:picChg chg="add mod">
          <ac:chgData name="Joanna Scouler" userId="da2978bb-3a89-42a2-b6f4-686f2140a0cc" providerId="ADAL" clId="{C7122417-E042-3044-BCEA-3B681D91E6EE}" dt="2021-06-17T14:09:51.663" v="4457" actId="167"/>
          <ac:picMkLst>
            <pc:docMk/>
            <pc:sldMk cId="0" sldId="259"/>
            <ac:picMk id="3076" creationId="{2A4F2F49-73B6-5745-8FAE-A77FAFBD9A72}"/>
          </ac:picMkLst>
        </pc:picChg>
        <pc:cxnChg chg="mod">
          <ac:chgData name="Joanna Scouler" userId="da2978bb-3a89-42a2-b6f4-686f2140a0cc" providerId="ADAL" clId="{C7122417-E042-3044-BCEA-3B681D91E6EE}" dt="2021-06-17T14:10:32.416" v="4494" actId="1035"/>
          <ac:cxnSpMkLst>
            <pc:docMk/>
            <pc:sldMk cId="0" sldId="259"/>
            <ac:cxnSpMk id="13" creationId="{BE219144-DB31-E745-9800-E7F50111EDD1}"/>
          </ac:cxnSpMkLst>
        </pc:cxnChg>
        <pc:cxnChg chg="mod">
          <ac:chgData name="Joanna Scouler" userId="da2978bb-3a89-42a2-b6f4-686f2140a0cc" providerId="ADAL" clId="{C7122417-E042-3044-BCEA-3B681D91E6EE}" dt="2021-06-17T14:10:32.416" v="4494" actId="1035"/>
          <ac:cxnSpMkLst>
            <pc:docMk/>
            <pc:sldMk cId="0" sldId="259"/>
            <ac:cxnSpMk id="14" creationId="{0B6B9A54-2F0D-A64C-8A5D-AA60DA4BB83B}"/>
          </ac:cxnSpMkLst>
        </pc:cxnChg>
      </pc:sldChg>
      <pc:sldChg chg="addSp modSp mod modNotesTx">
        <pc:chgData name="Joanna Scouler" userId="da2978bb-3a89-42a2-b6f4-686f2140a0cc" providerId="ADAL" clId="{C7122417-E042-3044-BCEA-3B681D91E6EE}" dt="2021-06-17T14:58:28.144" v="9430" actId="20577"/>
        <pc:sldMkLst>
          <pc:docMk/>
          <pc:sldMk cId="0" sldId="262"/>
        </pc:sldMkLst>
        <pc:spChg chg="mod">
          <ac:chgData name="Joanna Scouler" userId="da2978bb-3a89-42a2-b6f4-686f2140a0cc" providerId="ADAL" clId="{C7122417-E042-3044-BCEA-3B681D91E6EE}" dt="2021-06-17T14:55:20.896" v="9299" actId="20577"/>
          <ac:spMkLst>
            <pc:docMk/>
            <pc:sldMk cId="0" sldId="262"/>
            <ac:spMk id="194" creationId="{00000000-0000-0000-0000-000000000000}"/>
          </ac:spMkLst>
        </pc:spChg>
        <pc:picChg chg="add mod">
          <ac:chgData name="Joanna Scouler" userId="da2978bb-3a89-42a2-b6f4-686f2140a0cc" providerId="ADAL" clId="{C7122417-E042-3044-BCEA-3B681D91E6EE}" dt="2021-06-17T14:55:12.447" v="9295" actId="1076"/>
          <ac:picMkLst>
            <pc:docMk/>
            <pc:sldMk cId="0" sldId="262"/>
            <ac:picMk id="4" creationId="{D163E4E8-F41E-C747-BB20-1D42B65BF808}"/>
          </ac:picMkLst>
        </pc:picChg>
        <pc:picChg chg="add mod">
          <ac:chgData name="Joanna Scouler" userId="da2978bb-3a89-42a2-b6f4-686f2140a0cc" providerId="ADAL" clId="{C7122417-E042-3044-BCEA-3B681D91E6EE}" dt="2021-06-17T14:55:09.777" v="9294" actId="1076"/>
          <ac:picMkLst>
            <pc:docMk/>
            <pc:sldMk cId="0" sldId="262"/>
            <ac:picMk id="5" creationId="{8ABAA9DE-1972-B14B-B526-6AFA2E4BF1C3}"/>
          </ac:picMkLst>
        </pc:picChg>
        <pc:picChg chg="add mod">
          <ac:chgData name="Joanna Scouler" userId="da2978bb-3a89-42a2-b6f4-686f2140a0cc" providerId="ADAL" clId="{C7122417-E042-3044-BCEA-3B681D91E6EE}" dt="2021-06-17T14:55:03.876" v="9292" actId="167"/>
          <ac:picMkLst>
            <pc:docMk/>
            <pc:sldMk cId="0" sldId="262"/>
            <ac:picMk id="7" creationId="{D79588C8-2D88-6946-BC27-46B9EB3BB9E7}"/>
          </ac:picMkLst>
        </pc:picChg>
      </pc:sldChg>
      <pc:sldChg chg="addSp delSp modSp mod modNotesTx">
        <pc:chgData name="Joanna Scouler" userId="da2978bb-3a89-42a2-b6f4-686f2140a0cc" providerId="ADAL" clId="{C7122417-E042-3044-BCEA-3B681D91E6EE}" dt="2021-06-28T13:10:15.935" v="10165" actId="20577"/>
        <pc:sldMkLst>
          <pc:docMk/>
          <pc:sldMk cId="0" sldId="263"/>
        </pc:sldMkLst>
        <pc:spChg chg="del">
          <ac:chgData name="Joanna Scouler" userId="da2978bb-3a89-42a2-b6f4-686f2140a0cc" providerId="ADAL" clId="{C7122417-E042-3044-BCEA-3B681D91E6EE}" dt="2021-06-28T13:06:04.322" v="9461" actId="478"/>
          <ac:spMkLst>
            <pc:docMk/>
            <pc:sldMk cId="0" sldId="263"/>
            <ac:spMk id="2" creationId="{DD277063-FBBB-BC48-9788-8201859647EE}"/>
          </ac:spMkLst>
        </pc:spChg>
        <pc:spChg chg="add del mod">
          <ac:chgData name="Joanna Scouler" userId="da2978bb-3a89-42a2-b6f4-686f2140a0cc" providerId="ADAL" clId="{C7122417-E042-3044-BCEA-3B681D91E6EE}" dt="2021-06-28T13:06:07.911" v="9464" actId="478"/>
          <ac:spMkLst>
            <pc:docMk/>
            <pc:sldMk cId="0" sldId="263"/>
            <ac:spMk id="4" creationId="{EE1888E9-7624-3741-977B-F36C31F2E5D8}"/>
          </ac:spMkLst>
        </pc:spChg>
        <pc:spChg chg="add mod">
          <ac:chgData name="Joanna Scouler" userId="da2978bb-3a89-42a2-b6f4-686f2140a0cc" providerId="ADAL" clId="{C7122417-E042-3044-BCEA-3B681D91E6EE}" dt="2021-06-28T13:06:04.584" v="9462"/>
          <ac:spMkLst>
            <pc:docMk/>
            <pc:sldMk cId="0" sldId="263"/>
            <ac:spMk id="9" creationId="{29F5FF8B-B791-F347-A400-550FBE50C9BE}"/>
          </ac:spMkLst>
        </pc:spChg>
      </pc:sldChg>
      <pc:sldChg chg="del">
        <pc:chgData name="Joanna Scouler" userId="da2978bb-3a89-42a2-b6f4-686f2140a0cc" providerId="ADAL" clId="{C7122417-E042-3044-BCEA-3B681D91E6EE}" dt="2021-06-17T12:07:17.932" v="991" actId="2696"/>
        <pc:sldMkLst>
          <pc:docMk/>
          <pc:sldMk cId="2119193587" sldId="264"/>
        </pc:sldMkLst>
      </pc:sldChg>
      <pc:sldChg chg="addSp delSp modSp mod modAnim modNotesTx">
        <pc:chgData name="Joanna Scouler" userId="da2978bb-3a89-42a2-b6f4-686f2140a0cc" providerId="ADAL" clId="{C7122417-E042-3044-BCEA-3B681D91E6EE}" dt="2021-06-28T13:05:47.695" v="9460" actId="113"/>
        <pc:sldMkLst>
          <pc:docMk/>
          <pc:sldMk cId="1797866890" sldId="295"/>
        </pc:sldMkLst>
        <pc:spChg chg="mod">
          <ac:chgData name="Joanna Scouler" userId="da2978bb-3a89-42a2-b6f4-686f2140a0cc" providerId="ADAL" clId="{C7122417-E042-3044-BCEA-3B681D91E6EE}" dt="2021-06-17T13:24:45.164" v="2763" actId="2711"/>
          <ac:spMkLst>
            <pc:docMk/>
            <pc:sldMk cId="1797866890" sldId="295"/>
            <ac:spMk id="2" creationId="{56B3D35E-7B34-F94C-9DD3-77176F7C3EC6}"/>
          </ac:spMkLst>
        </pc:spChg>
        <pc:spChg chg="add mod">
          <ac:chgData name="Joanna Scouler" userId="da2978bb-3a89-42a2-b6f4-686f2140a0cc" providerId="ADAL" clId="{C7122417-E042-3044-BCEA-3B681D91E6EE}" dt="2021-06-17T13:53:23.587" v="4302" actId="1076"/>
          <ac:spMkLst>
            <pc:docMk/>
            <pc:sldMk cId="1797866890" sldId="295"/>
            <ac:spMk id="3" creationId="{FF97B042-158A-CB43-A6B8-80ECEBA52345}"/>
          </ac:spMkLst>
        </pc:spChg>
        <pc:spChg chg="mod">
          <ac:chgData name="Joanna Scouler" userId="da2978bb-3a89-42a2-b6f4-686f2140a0cc" providerId="ADAL" clId="{C7122417-E042-3044-BCEA-3B681D91E6EE}" dt="2021-06-28T13:05:47.695" v="9460" actId="113"/>
          <ac:spMkLst>
            <pc:docMk/>
            <pc:sldMk cId="1797866890" sldId="295"/>
            <ac:spMk id="4" creationId="{2130717D-0356-CB4E-BA23-1946438494C3}"/>
          </ac:spMkLst>
        </pc:spChg>
        <pc:spChg chg="add mod">
          <ac:chgData name="Joanna Scouler" userId="da2978bb-3a89-42a2-b6f4-686f2140a0cc" providerId="ADAL" clId="{C7122417-E042-3044-BCEA-3B681D91E6EE}" dt="2021-06-17T13:53:39.788" v="4310" actId="14100"/>
          <ac:spMkLst>
            <pc:docMk/>
            <pc:sldMk cId="1797866890" sldId="295"/>
            <ac:spMk id="5" creationId="{B5CC0C20-79F8-4C4C-BEAD-2950647144A2}"/>
          </ac:spMkLst>
        </pc:spChg>
        <pc:spChg chg="add mod">
          <ac:chgData name="Joanna Scouler" userId="da2978bb-3a89-42a2-b6f4-686f2140a0cc" providerId="ADAL" clId="{C7122417-E042-3044-BCEA-3B681D91E6EE}" dt="2021-06-17T13:53:13.394" v="4298" actId="122"/>
          <ac:spMkLst>
            <pc:docMk/>
            <pc:sldMk cId="1797866890" sldId="295"/>
            <ac:spMk id="11" creationId="{83B2109E-9F94-B249-9BA4-2FA91BF2D2D3}"/>
          </ac:spMkLst>
        </pc:spChg>
        <pc:spChg chg="add mod">
          <ac:chgData name="Joanna Scouler" userId="da2978bb-3a89-42a2-b6f4-686f2140a0cc" providerId="ADAL" clId="{C7122417-E042-3044-BCEA-3B681D91E6EE}" dt="2021-06-17T13:53:36.379" v="4309" actId="1076"/>
          <ac:spMkLst>
            <pc:docMk/>
            <pc:sldMk cId="1797866890" sldId="295"/>
            <ac:spMk id="14" creationId="{9283EEE0-8D74-764E-B7CC-28E7B5181697}"/>
          </ac:spMkLst>
        </pc:spChg>
        <pc:picChg chg="del">
          <ac:chgData name="Joanna Scouler" userId="da2978bb-3a89-42a2-b6f4-686f2140a0cc" providerId="ADAL" clId="{C7122417-E042-3044-BCEA-3B681D91E6EE}" dt="2021-06-17T13:24:32.106" v="2740" actId="478"/>
          <ac:picMkLst>
            <pc:docMk/>
            <pc:sldMk cId="1797866890" sldId="295"/>
            <ac:picMk id="7" creationId="{DE51914E-740E-A946-979A-4044BFAD4F6F}"/>
          </ac:picMkLst>
        </pc:picChg>
        <pc:picChg chg="del">
          <ac:chgData name="Joanna Scouler" userId="da2978bb-3a89-42a2-b6f4-686f2140a0cc" providerId="ADAL" clId="{C7122417-E042-3044-BCEA-3B681D91E6EE}" dt="2021-06-17T13:24:33.754" v="2741" actId="478"/>
          <ac:picMkLst>
            <pc:docMk/>
            <pc:sldMk cId="1797866890" sldId="295"/>
            <ac:picMk id="9" creationId="{50CD4CAB-7086-284A-85CB-59C8E2024F73}"/>
          </ac:picMkLst>
        </pc:picChg>
        <pc:picChg chg="del">
          <ac:chgData name="Joanna Scouler" userId="da2978bb-3a89-42a2-b6f4-686f2140a0cc" providerId="ADAL" clId="{C7122417-E042-3044-BCEA-3B681D91E6EE}" dt="2021-06-17T13:24:46.532" v="2764" actId="478"/>
          <ac:picMkLst>
            <pc:docMk/>
            <pc:sldMk cId="1797866890" sldId="295"/>
            <ac:picMk id="1026" creationId="{DF1301CA-64F9-4453-8D68-6FEFBF76286E}"/>
          </ac:picMkLst>
        </pc:picChg>
        <pc:picChg chg="add mod">
          <ac:chgData name="Joanna Scouler" userId="da2978bb-3a89-42a2-b6f4-686f2140a0cc" providerId="ADAL" clId="{C7122417-E042-3044-BCEA-3B681D91E6EE}" dt="2021-06-17T13:41:55.322" v="3061" actId="16480"/>
          <ac:picMkLst>
            <pc:docMk/>
            <pc:sldMk cId="1797866890" sldId="295"/>
            <ac:picMk id="2050" creationId="{A929ABB4-312C-C145-860D-3AAB06027C6D}"/>
          </ac:picMkLst>
        </pc:picChg>
        <pc:picChg chg="add del mod">
          <ac:chgData name="Joanna Scouler" userId="da2978bb-3a89-42a2-b6f4-686f2140a0cc" providerId="ADAL" clId="{C7122417-E042-3044-BCEA-3B681D91E6EE}" dt="2021-06-17T13:41:00.711" v="2951" actId="478"/>
          <ac:picMkLst>
            <pc:docMk/>
            <pc:sldMk cId="1797866890" sldId="295"/>
            <ac:picMk id="2052" creationId="{E2CA5065-379F-E042-8E13-D9D31D7C1215}"/>
          </ac:picMkLst>
        </pc:picChg>
        <pc:picChg chg="add mod">
          <ac:chgData name="Joanna Scouler" userId="da2978bb-3a89-42a2-b6f4-686f2140a0cc" providerId="ADAL" clId="{C7122417-E042-3044-BCEA-3B681D91E6EE}" dt="2021-06-17T13:41:05.955" v="2955" actId="1076"/>
          <ac:picMkLst>
            <pc:docMk/>
            <pc:sldMk cId="1797866890" sldId="295"/>
            <ac:picMk id="2054" creationId="{15E93415-38A1-5642-B79D-204F004452E1}"/>
          </ac:picMkLst>
        </pc:picChg>
        <pc:picChg chg="add mod">
          <ac:chgData name="Joanna Scouler" userId="da2978bb-3a89-42a2-b6f4-686f2140a0cc" providerId="ADAL" clId="{C7122417-E042-3044-BCEA-3B681D91E6EE}" dt="2021-06-17T13:53:34.363" v="4308" actId="1076"/>
          <ac:picMkLst>
            <pc:docMk/>
            <pc:sldMk cId="1797866890" sldId="295"/>
            <ac:picMk id="2056" creationId="{16E9DE46-AE12-A449-BDEA-9540579E64F6}"/>
          </ac:picMkLst>
        </pc:picChg>
      </pc:sldChg>
      <pc:sldChg chg="addSp delSp modSp mod modAnim modNotesTx">
        <pc:chgData name="Joanna Scouler" userId="da2978bb-3a89-42a2-b6f4-686f2140a0cc" providerId="ADAL" clId="{C7122417-E042-3044-BCEA-3B681D91E6EE}" dt="2021-06-17T14:54:02.094" v="9277" actId="21"/>
        <pc:sldMkLst>
          <pc:docMk/>
          <pc:sldMk cId="43536129" sldId="299"/>
        </pc:sldMkLst>
        <pc:spChg chg="mod">
          <ac:chgData name="Joanna Scouler" userId="da2978bb-3a89-42a2-b6f4-686f2140a0cc" providerId="ADAL" clId="{C7122417-E042-3044-BCEA-3B681D91E6EE}" dt="2021-06-17T14:28:59.126" v="6737" actId="1036"/>
          <ac:spMkLst>
            <pc:docMk/>
            <pc:sldMk cId="43536129" sldId="299"/>
            <ac:spMk id="9" creationId="{231C4E5D-5E58-D34E-AE97-2E2075BB6A4C}"/>
          </ac:spMkLst>
        </pc:spChg>
        <pc:spChg chg="mod">
          <ac:chgData name="Joanna Scouler" userId="da2978bb-3a89-42a2-b6f4-686f2140a0cc" providerId="ADAL" clId="{C7122417-E042-3044-BCEA-3B681D91E6EE}" dt="2021-06-17T14:29:11.881" v="6742" actId="1076"/>
          <ac:spMkLst>
            <pc:docMk/>
            <pc:sldMk cId="43536129" sldId="299"/>
            <ac:spMk id="10" creationId="{427AD120-9002-7349-BE13-A3C1D3AA1A32}"/>
          </ac:spMkLst>
        </pc:spChg>
        <pc:spChg chg="mod">
          <ac:chgData name="Joanna Scouler" userId="da2978bb-3a89-42a2-b6f4-686f2140a0cc" providerId="ADAL" clId="{C7122417-E042-3044-BCEA-3B681D91E6EE}" dt="2021-06-17T14:40:27.992" v="7710" actId="113"/>
          <ac:spMkLst>
            <pc:docMk/>
            <pc:sldMk cId="43536129" sldId="299"/>
            <ac:spMk id="145" creationId="{00000000-0000-0000-0000-000000000000}"/>
          </ac:spMkLst>
        </pc:spChg>
        <pc:picChg chg="add del mod">
          <ac:chgData name="Joanna Scouler" userId="da2978bb-3a89-42a2-b6f4-686f2140a0cc" providerId="ADAL" clId="{C7122417-E042-3044-BCEA-3B681D91E6EE}" dt="2021-06-17T14:54:02.094" v="9277" actId="21"/>
          <ac:picMkLst>
            <pc:docMk/>
            <pc:sldMk cId="43536129" sldId="299"/>
            <ac:picMk id="4" creationId="{35D78EAA-7DDE-D742-A56D-14BEF8264D95}"/>
          </ac:picMkLst>
        </pc:picChg>
        <pc:cxnChg chg="mod">
          <ac:chgData name="Joanna Scouler" userId="da2978bb-3a89-42a2-b6f4-686f2140a0cc" providerId="ADAL" clId="{C7122417-E042-3044-BCEA-3B681D91E6EE}" dt="2021-06-17T14:28:59.126" v="6737" actId="1036"/>
          <ac:cxnSpMkLst>
            <pc:docMk/>
            <pc:sldMk cId="43536129" sldId="299"/>
            <ac:cxnSpMk id="7" creationId="{F85738C7-AC08-E846-B566-61DD92D6345A}"/>
          </ac:cxnSpMkLst>
        </pc:cxnChg>
        <pc:cxnChg chg="mod">
          <ac:chgData name="Joanna Scouler" userId="da2978bb-3a89-42a2-b6f4-686f2140a0cc" providerId="ADAL" clId="{C7122417-E042-3044-BCEA-3B681D91E6EE}" dt="2021-06-17T14:28:59.126" v="6737" actId="1036"/>
          <ac:cxnSpMkLst>
            <pc:docMk/>
            <pc:sldMk cId="43536129" sldId="299"/>
            <ac:cxnSpMk id="8" creationId="{6ACE3D9F-8471-9541-9803-9B7C1AD77E5A}"/>
          </ac:cxnSpMkLst>
        </pc:cxnChg>
        <pc:cxnChg chg="mod">
          <ac:chgData name="Joanna Scouler" userId="da2978bb-3a89-42a2-b6f4-686f2140a0cc" providerId="ADAL" clId="{C7122417-E042-3044-BCEA-3B681D91E6EE}" dt="2021-06-17T14:29:11.881" v="6742" actId="1076"/>
          <ac:cxnSpMkLst>
            <pc:docMk/>
            <pc:sldMk cId="43536129" sldId="299"/>
            <ac:cxnSpMk id="11" creationId="{9BFDAF10-A83D-414C-ABAC-23C75AC3B388}"/>
          </ac:cxnSpMkLst>
        </pc:cxnChg>
        <pc:cxnChg chg="mod">
          <ac:chgData name="Joanna Scouler" userId="da2978bb-3a89-42a2-b6f4-686f2140a0cc" providerId="ADAL" clId="{C7122417-E042-3044-BCEA-3B681D91E6EE}" dt="2021-06-17T14:29:11.881" v="6742" actId="1076"/>
          <ac:cxnSpMkLst>
            <pc:docMk/>
            <pc:sldMk cId="43536129" sldId="299"/>
            <ac:cxnSpMk id="12" creationId="{575C76CD-81B4-F644-8D0E-6DC034D06396}"/>
          </ac:cxnSpMkLst>
        </pc:cxnChg>
      </pc:sldChg>
      <pc:sldChg chg="modSp mod">
        <pc:chgData name="Joanna Scouler" userId="da2978bb-3a89-42a2-b6f4-686f2140a0cc" providerId="ADAL" clId="{C7122417-E042-3044-BCEA-3B681D91E6EE}" dt="2021-06-17T12:08:57.082" v="1029" actId="20577"/>
        <pc:sldMkLst>
          <pc:docMk/>
          <pc:sldMk cId="2965238759" sldId="300"/>
        </pc:sldMkLst>
        <pc:graphicFrameChg chg="modGraphic">
          <ac:chgData name="Joanna Scouler" userId="da2978bb-3a89-42a2-b6f4-686f2140a0cc" providerId="ADAL" clId="{C7122417-E042-3044-BCEA-3B681D91E6EE}" dt="2021-06-17T12:08:57.082" v="1029" actId="20577"/>
          <ac:graphicFrameMkLst>
            <pc:docMk/>
            <pc:sldMk cId="2965238759" sldId="300"/>
            <ac:graphicFrameMk id="3" creationId="{2D1EACB4-F44A-B74F-9ED5-BE0F8D4E6DF6}"/>
          </ac:graphicFrameMkLst>
        </pc:graphicFrameChg>
      </pc:sldChg>
      <pc:sldChg chg="modSp mod">
        <pc:chgData name="Joanna Scouler" userId="da2978bb-3a89-42a2-b6f4-686f2140a0cc" providerId="ADAL" clId="{C7122417-E042-3044-BCEA-3B681D91E6EE}" dt="2021-06-17T12:13:37.948" v="1607" actId="20577"/>
        <pc:sldMkLst>
          <pc:docMk/>
          <pc:sldMk cId="3268269971" sldId="302"/>
        </pc:sldMkLst>
        <pc:spChg chg="mod">
          <ac:chgData name="Joanna Scouler" userId="da2978bb-3a89-42a2-b6f4-686f2140a0cc" providerId="ADAL" clId="{C7122417-E042-3044-BCEA-3B681D91E6EE}" dt="2021-06-17T12:13:37.948" v="1607" actId="20577"/>
          <ac:spMkLst>
            <pc:docMk/>
            <pc:sldMk cId="3268269971" sldId="302"/>
            <ac:spMk id="2" creationId="{96837B8B-15FA-A840-8DD6-642FF112F3B0}"/>
          </ac:spMkLst>
        </pc:spChg>
      </pc:sldChg>
      <pc:sldChg chg="modSp add del mod">
        <pc:chgData name="Joanna Scouler" userId="da2978bb-3a89-42a2-b6f4-686f2140a0cc" providerId="ADAL" clId="{C7122417-E042-3044-BCEA-3B681D91E6EE}" dt="2021-06-17T12:08:53.651" v="1027" actId="2696"/>
        <pc:sldMkLst>
          <pc:docMk/>
          <pc:sldMk cId="3663856398" sldId="303"/>
        </pc:sldMkLst>
        <pc:spChg chg="mod">
          <ac:chgData name="Joanna Scouler" userId="da2978bb-3a89-42a2-b6f4-686f2140a0cc" providerId="ADAL" clId="{C7122417-E042-3044-BCEA-3B681D91E6EE}" dt="2021-06-17T12:08:05.060" v="1007" actId="20577"/>
          <ac:spMkLst>
            <pc:docMk/>
            <pc:sldMk cId="3663856398" sldId="303"/>
            <ac:spMk id="2" creationId="{21F6D3BF-8D78-3D41-8D2E-5FED3055FC80}"/>
          </ac:spMkLst>
        </pc:spChg>
        <pc:spChg chg="mod">
          <ac:chgData name="Joanna Scouler" userId="da2978bb-3a89-42a2-b6f4-686f2140a0cc" providerId="ADAL" clId="{C7122417-E042-3044-BCEA-3B681D91E6EE}" dt="2021-06-17T12:07:23.533" v="993" actId="20577"/>
          <ac:spMkLst>
            <pc:docMk/>
            <pc:sldMk cId="3663856398" sldId="303"/>
            <ac:spMk id="3" creationId="{8676A10C-2676-7549-90A1-140565D5F092}"/>
          </ac:spMkLst>
        </pc:spChg>
        <pc:spChg chg="mod">
          <ac:chgData name="Joanna Scouler" userId="da2978bb-3a89-42a2-b6f4-686f2140a0cc" providerId="ADAL" clId="{C7122417-E042-3044-BCEA-3B681D91E6EE}" dt="2021-06-17T12:08:17.805" v="1014" actId="113"/>
          <ac:spMkLst>
            <pc:docMk/>
            <pc:sldMk cId="3663856398" sldId="303"/>
            <ac:spMk id="13" creationId="{D37C0482-D775-A445-BA21-B90A754A2FDB}"/>
          </ac:spMkLst>
        </pc:spChg>
      </pc:sldChg>
      <pc:sldChg chg="modSp add mod modNotesTx">
        <pc:chgData name="Joanna Scouler" userId="da2978bb-3a89-42a2-b6f4-686f2140a0cc" providerId="ADAL" clId="{C7122417-E042-3044-BCEA-3B681D91E6EE}" dt="2021-06-17T14:02:43.474" v="4430" actId="20577"/>
        <pc:sldMkLst>
          <pc:docMk/>
          <pc:sldMk cId="339849019" sldId="349"/>
        </pc:sldMkLst>
        <pc:spChg chg="mod">
          <ac:chgData name="Joanna Scouler" userId="da2978bb-3a89-42a2-b6f4-686f2140a0cc" providerId="ADAL" clId="{C7122417-E042-3044-BCEA-3B681D91E6EE}" dt="2021-06-17T12:08:51.894" v="1026" actId="20577"/>
          <ac:spMkLst>
            <pc:docMk/>
            <pc:sldMk cId="339849019" sldId="349"/>
            <ac:spMk id="2" creationId="{21F6D3BF-8D78-3D41-8D2E-5FED3055FC80}"/>
          </ac:spMkLst>
        </pc:spChg>
        <pc:spChg chg="mod">
          <ac:chgData name="Joanna Scouler" userId="da2978bb-3a89-42a2-b6f4-686f2140a0cc" providerId="ADAL" clId="{C7122417-E042-3044-BCEA-3B681D91E6EE}" dt="2021-06-17T12:08:48.557" v="1016" actId="20577"/>
          <ac:spMkLst>
            <pc:docMk/>
            <pc:sldMk cId="339849019" sldId="349"/>
            <ac:spMk id="3" creationId="{8676A10C-2676-7549-90A1-140565D5F092}"/>
          </ac:spMkLst>
        </pc:spChg>
        <pc:spChg chg="mod">
          <ac:chgData name="Joanna Scouler" userId="da2978bb-3a89-42a2-b6f4-686f2140a0cc" providerId="ADAL" clId="{C7122417-E042-3044-BCEA-3B681D91E6EE}" dt="2021-06-17T12:09:11.242" v="1035" actId="12"/>
          <ac:spMkLst>
            <pc:docMk/>
            <pc:sldMk cId="339849019" sldId="349"/>
            <ac:spMk id="13" creationId="{D37C0482-D775-A445-BA21-B90A754A2FDB}"/>
          </ac:spMkLst>
        </pc:spChg>
      </pc:sldChg>
      <pc:sldChg chg="addSp delSp modSp add mod modNotesTx">
        <pc:chgData name="Joanna Scouler" userId="da2978bb-3a89-42a2-b6f4-686f2140a0cc" providerId="ADAL" clId="{C7122417-E042-3044-BCEA-3B681D91E6EE}" dt="2021-06-28T13:05:36.503" v="9459" actId="1076"/>
        <pc:sldMkLst>
          <pc:docMk/>
          <pc:sldMk cId="810804710" sldId="355"/>
        </pc:sldMkLst>
        <pc:picChg chg="del">
          <ac:chgData name="Joanna Scouler" userId="da2978bb-3a89-42a2-b6f4-686f2140a0cc" providerId="ADAL" clId="{C7122417-E042-3044-BCEA-3B681D91E6EE}" dt="2021-06-17T12:16:32.768" v="1878" actId="478"/>
          <ac:picMkLst>
            <pc:docMk/>
            <pc:sldMk cId="810804710" sldId="355"/>
            <ac:picMk id="5" creationId="{3DEE2D4A-160A-8446-861B-E30C8D174196}"/>
          </ac:picMkLst>
        </pc:picChg>
        <pc:picChg chg="add mod">
          <ac:chgData name="Joanna Scouler" userId="da2978bb-3a89-42a2-b6f4-686f2140a0cc" providerId="ADAL" clId="{C7122417-E042-3044-BCEA-3B681D91E6EE}" dt="2021-06-28T13:05:36.503" v="9459" actId="1076"/>
          <ac:picMkLst>
            <pc:docMk/>
            <pc:sldMk cId="810804710" sldId="355"/>
            <ac:picMk id="6" creationId="{C100CCD5-68F2-7242-9322-B9AC73BD403E}"/>
          </ac:picMkLst>
        </pc:picChg>
      </pc:sldChg>
      <pc:sldChg chg="modSp add mod modNotesTx">
        <pc:chgData name="Joanna Scouler" userId="da2978bb-3a89-42a2-b6f4-686f2140a0cc" providerId="ADAL" clId="{C7122417-E042-3044-BCEA-3B681D91E6EE}" dt="2021-06-17T12:07:12.494" v="990" actId="20577"/>
        <pc:sldMkLst>
          <pc:docMk/>
          <pc:sldMk cId="197941128" sldId="356"/>
        </pc:sldMkLst>
        <pc:spChg chg="mod">
          <ac:chgData name="Joanna Scouler" userId="da2978bb-3a89-42a2-b6f4-686f2140a0cc" providerId="ADAL" clId="{C7122417-E042-3044-BCEA-3B681D91E6EE}" dt="2021-06-17T12:02:11.254" v="10" actId="20577"/>
          <ac:spMkLst>
            <pc:docMk/>
            <pc:sldMk cId="197941128" sldId="356"/>
            <ac:spMk id="2" creationId="{A58CA2C1-7319-2241-9559-670EC5FF607D}"/>
          </ac:spMkLst>
        </pc:spChg>
        <pc:spChg chg="mod">
          <ac:chgData name="Joanna Scouler" userId="da2978bb-3a89-42a2-b6f4-686f2140a0cc" providerId="ADAL" clId="{C7122417-E042-3044-BCEA-3B681D91E6EE}" dt="2021-06-17T12:06:13.054" v="817" actId="20577"/>
          <ac:spMkLst>
            <pc:docMk/>
            <pc:sldMk cId="197941128" sldId="356"/>
            <ac:spMk id="4" creationId="{4D02FA54-9C23-DC42-A6D5-F45ACD54C69A}"/>
          </ac:spMkLst>
        </pc:spChg>
        <pc:spChg chg="mod">
          <ac:chgData name="Joanna Scouler" userId="da2978bb-3a89-42a2-b6f4-686f2140a0cc" providerId="ADAL" clId="{C7122417-E042-3044-BCEA-3B681D91E6EE}" dt="2021-06-17T12:06:56.539" v="969" actId="20577"/>
          <ac:spMkLst>
            <pc:docMk/>
            <pc:sldMk cId="197941128" sldId="356"/>
            <ac:spMk id="6" creationId="{A14B7350-08BE-4445-BBE9-A5DE0BB5C131}"/>
          </ac:spMkLst>
        </pc:spChg>
        <pc:spChg chg="mod">
          <ac:chgData name="Joanna Scouler" userId="da2978bb-3a89-42a2-b6f4-686f2140a0cc" providerId="ADAL" clId="{C7122417-E042-3044-BCEA-3B681D91E6EE}" dt="2021-06-17T12:06:41.997" v="890" actId="20577"/>
          <ac:spMkLst>
            <pc:docMk/>
            <pc:sldMk cId="197941128" sldId="356"/>
            <ac:spMk id="92" creationId="{00000000-0000-0000-0000-000000000000}"/>
          </ac:spMkLst>
        </pc:spChg>
        <pc:spChg chg="mod">
          <ac:chgData name="Joanna Scouler" userId="da2978bb-3a89-42a2-b6f4-686f2140a0cc" providerId="ADAL" clId="{C7122417-E042-3044-BCEA-3B681D91E6EE}" dt="2021-06-17T12:02:56.346" v="137" actId="20577"/>
          <ac:spMkLst>
            <pc:docMk/>
            <pc:sldMk cId="197941128" sldId="356"/>
            <ac:spMk id="94" creationId="{00000000-0000-0000-0000-000000000000}"/>
          </ac:spMkLst>
        </pc:spChg>
        <pc:spChg chg="mod">
          <ac:chgData name="Joanna Scouler" userId="da2978bb-3a89-42a2-b6f4-686f2140a0cc" providerId="ADAL" clId="{C7122417-E042-3044-BCEA-3B681D91E6EE}" dt="2021-06-17T12:04:10.525" v="424" actId="1036"/>
          <ac:spMkLst>
            <pc:docMk/>
            <pc:sldMk cId="197941128" sldId="356"/>
            <ac:spMk id="95" creationId="{00000000-0000-0000-0000-000000000000}"/>
          </ac:spMkLst>
        </pc:spChg>
        <pc:spChg chg="mod">
          <ac:chgData name="Joanna Scouler" userId="da2978bb-3a89-42a2-b6f4-686f2140a0cc" providerId="ADAL" clId="{C7122417-E042-3044-BCEA-3B681D91E6EE}" dt="2021-06-17T12:04:51.344" v="631" actId="20577"/>
          <ac:spMkLst>
            <pc:docMk/>
            <pc:sldMk cId="197941128" sldId="356"/>
            <ac:spMk id="96" creationId="{00000000-0000-0000-0000-000000000000}"/>
          </ac:spMkLst>
        </pc:spChg>
      </pc:sldChg>
      <pc:sldChg chg="addSp delSp modSp new mod modAnim modNotesTx">
        <pc:chgData name="Joanna Scouler" userId="da2978bb-3a89-42a2-b6f4-686f2140a0cc" providerId="ADAL" clId="{C7122417-E042-3044-BCEA-3B681D91E6EE}" dt="2021-06-17T13:21:37.606" v="2715" actId="20577"/>
        <pc:sldMkLst>
          <pc:docMk/>
          <pc:sldMk cId="866309949" sldId="357"/>
        </pc:sldMkLst>
        <pc:spChg chg="mod">
          <ac:chgData name="Joanna Scouler" userId="da2978bb-3a89-42a2-b6f4-686f2140a0cc" providerId="ADAL" clId="{C7122417-E042-3044-BCEA-3B681D91E6EE}" dt="2021-06-17T13:17:34.578" v="1938" actId="20577"/>
          <ac:spMkLst>
            <pc:docMk/>
            <pc:sldMk cId="866309949" sldId="357"/>
            <ac:spMk id="2" creationId="{FCF3B1AE-AC1C-EA4E-A511-81C9D441031B}"/>
          </ac:spMkLst>
        </pc:spChg>
        <pc:spChg chg="add mod">
          <ac:chgData name="Joanna Scouler" userId="da2978bb-3a89-42a2-b6f4-686f2140a0cc" providerId="ADAL" clId="{C7122417-E042-3044-BCEA-3B681D91E6EE}" dt="2021-06-17T13:17:54.827" v="1997" actId="1038"/>
          <ac:spMkLst>
            <pc:docMk/>
            <pc:sldMk cId="866309949" sldId="357"/>
            <ac:spMk id="3" creationId="{22761E11-4207-3A4A-B84F-20B185377F28}"/>
          </ac:spMkLst>
        </pc:spChg>
        <pc:spChg chg="add mod">
          <ac:chgData name="Joanna Scouler" userId="da2978bb-3a89-42a2-b6f4-686f2140a0cc" providerId="ADAL" clId="{C7122417-E042-3044-BCEA-3B681D91E6EE}" dt="2021-06-17T13:18:58.728" v="2209" actId="20577"/>
          <ac:spMkLst>
            <pc:docMk/>
            <pc:sldMk cId="866309949" sldId="357"/>
            <ac:spMk id="5" creationId="{024B5098-5ABD-6844-AC7A-D77039301D11}"/>
          </ac:spMkLst>
        </pc:spChg>
        <pc:spChg chg="add del mod">
          <ac:chgData name="Joanna Scouler" userId="da2978bb-3a89-42a2-b6f4-686f2140a0cc" providerId="ADAL" clId="{C7122417-E042-3044-BCEA-3B681D91E6EE}" dt="2021-06-17T13:20:19.817" v="2457" actId="478"/>
          <ac:spMkLst>
            <pc:docMk/>
            <pc:sldMk cId="866309949" sldId="357"/>
            <ac:spMk id="6" creationId="{70663AF5-8F13-014C-A391-B6792DE1A960}"/>
          </ac:spMkLst>
        </pc:spChg>
        <pc:picChg chg="add mod">
          <ac:chgData name="Joanna Scouler" userId="da2978bb-3a89-42a2-b6f4-686f2140a0cc" providerId="ADAL" clId="{C7122417-E042-3044-BCEA-3B681D91E6EE}" dt="2021-06-17T13:16:01.541" v="1899" actId="1076"/>
          <ac:picMkLst>
            <pc:docMk/>
            <pc:sldMk cId="866309949" sldId="357"/>
            <ac:picMk id="1026" creationId="{2C7C6459-F2BF-3D4F-8B0B-122B52FDCB7E}"/>
          </ac:picMkLst>
        </pc:picChg>
      </pc:sldChg>
    </pc:docChg>
  </pc:docChgLst>
  <pc:docChgLst>
    <pc:chgData name="Joanna Scouler" userId="da2978bb-3a89-42a2-b6f4-686f2140a0cc" providerId="ADAL" clId="{2EF46074-AD54-A74E-8962-ADBFF6AE7109}"/>
    <pc:docChg chg="undo custSel addSld delSld modSld modMainMaster">
      <pc:chgData name="Joanna Scouler" userId="da2978bb-3a89-42a2-b6f4-686f2140a0cc" providerId="ADAL" clId="{2EF46074-AD54-A74E-8962-ADBFF6AE7109}" dt="2022-05-18T09:10:57.488" v="359"/>
      <pc:docMkLst>
        <pc:docMk/>
      </pc:docMkLst>
      <pc:sldChg chg="modSp mod modNotesTx">
        <pc:chgData name="Joanna Scouler" userId="da2978bb-3a89-42a2-b6f4-686f2140a0cc" providerId="ADAL" clId="{2EF46074-AD54-A74E-8962-ADBFF6AE7109}" dt="2022-04-27T09:24:05.238" v="343" actId="20577"/>
        <pc:sldMkLst>
          <pc:docMk/>
          <pc:sldMk cId="0" sldId="263"/>
        </pc:sldMkLst>
        <pc:spChg chg="mod">
          <ac:chgData name="Joanna Scouler" userId="da2978bb-3a89-42a2-b6f4-686f2140a0cc" providerId="ADAL" clId="{2EF46074-AD54-A74E-8962-ADBFF6AE7109}" dt="2022-04-27T09:23:48.585" v="331" actId="1037"/>
          <ac:spMkLst>
            <pc:docMk/>
            <pc:sldMk cId="0" sldId="263"/>
            <ac:spMk id="6" creationId="{AD3CE2A0-FE1E-E54D-94F7-6F8DB78479E1}"/>
          </ac:spMkLst>
        </pc:spChg>
        <pc:spChg chg="mod">
          <ac:chgData name="Joanna Scouler" userId="da2978bb-3a89-42a2-b6f4-686f2140a0cc" providerId="ADAL" clId="{2EF46074-AD54-A74E-8962-ADBFF6AE7109}" dt="2022-04-27T09:23:48.585" v="331" actId="1037"/>
          <ac:spMkLst>
            <pc:docMk/>
            <pc:sldMk cId="0" sldId="263"/>
            <ac:spMk id="7" creationId="{AD3CE2A0-FE1E-E54D-94F7-6F8DB78479E1}"/>
          </ac:spMkLst>
        </pc:spChg>
        <pc:spChg chg="mod">
          <ac:chgData name="Joanna Scouler" userId="da2978bb-3a89-42a2-b6f4-686f2140a0cc" providerId="ADAL" clId="{2EF46074-AD54-A74E-8962-ADBFF6AE7109}" dt="2022-04-27T09:23:48.585" v="331" actId="1037"/>
          <ac:spMkLst>
            <pc:docMk/>
            <pc:sldMk cId="0" sldId="263"/>
            <ac:spMk id="8" creationId="{AD3CE2A0-FE1E-E54D-94F7-6F8DB78479E1}"/>
          </ac:spMkLst>
        </pc:spChg>
      </pc:sldChg>
      <pc:sldChg chg="modSp mod">
        <pc:chgData name="Joanna Scouler" userId="da2978bb-3a89-42a2-b6f4-686f2140a0cc" providerId="ADAL" clId="{2EF46074-AD54-A74E-8962-ADBFF6AE7109}" dt="2022-04-27T09:13:51.679" v="38" actId="20577"/>
        <pc:sldMkLst>
          <pc:docMk/>
          <pc:sldMk cId="3268269971" sldId="302"/>
        </pc:sldMkLst>
        <pc:spChg chg="mod">
          <ac:chgData name="Joanna Scouler" userId="da2978bb-3a89-42a2-b6f4-686f2140a0cc" providerId="ADAL" clId="{2EF46074-AD54-A74E-8962-ADBFF6AE7109}" dt="2022-04-27T09:13:40.353" v="26" actId="2711"/>
          <ac:spMkLst>
            <pc:docMk/>
            <pc:sldMk cId="3268269971" sldId="302"/>
            <ac:spMk id="3" creationId="{93A752CD-D21D-0342-A8A9-923DAD2939EC}"/>
          </ac:spMkLst>
        </pc:spChg>
        <pc:spChg chg="mod">
          <ac:chgData name="Joanna Scouler" userId="da2978bb-3a89-42a2-b6f4-686f2140a0cc" providerId="ADAL" clId="{2EF46074-AD54-A74E-8962-ADBFF6AE7109}" dt="2022-04-27T09:13:41.595" v="28" actId="20577"/>
          <ac:spMkLst>
            <pc:docMk/>
            <pc:sldMk cId="3268269971" sldId="302"/>
            <ac:spMk id="7" creationId="{EBBB74ED-F6CD-1049-8D89-997188E37CC7}"/>
          </ac:spMkLst>
        </pc:spChg>
        <pc:spChg chg="mod">
          <ac:chgData name="Joanna Scouler" userId="da2978bb-3a89-42a2-b6f4-686f2140a0cc" providerId="ADAL" clId="{2EF46074-AD54-A74E-8962-ADBFF6AE7109}" dt="2022-04-27T09:13:44.198" v="30" actId="20577"/>
          <ac:spMkLst>
            <pc:docMk/>
            <pc:sldMk cId="3268269971" sldId="302"/>
            <ac:spMk id="10" creationId="{1F5ECC72-AD53-8C43-A02C-CAD32FF5FF30}"/>
          </ac:spMkLst>
        </pc:spChg>
        <pc:spChg chg="mod">
          <ac:chgData name="Joanna Scouler" userId="da2978bb-3a89-42a2-b6f4-686f2140a0cc" providerId="ADAL" clId="{2EF46074-AD54-A74E-8962-ADBFF6AE7109}" dt="2022-04-27T09:13:46.039" v="32" actId="20577"/>
          <ac:spMkLst>
            <pc:docMk/>
            <pc:sldMk cId="3268269971" sldId="302"/>
            <ac:spMk id="11" creationId="{6C88C117-5421-294B-BAE7-1E77B5B5FCDD}"/>
          </ac:spMkLst>
        </pc:spChg>
        <pc:spChg chg="mod">
          <ac:chgData name="Joanna Scouler" userId="da2978bb-3a89-42a2-b6f4-686f2140a0cc" providerId="ADAL" clId="{2EF46074-AD54-A74E-8962-ADBFF6AE7109}" dt="2022-04-27T09:13:48.016" v="34" actId="20577"/>
          <ac:spMkLst>
            <pc:docMk/>
            <pc:sldMk cId="3268269971" sldId="302"/>
            <ac:spMk id="12" creationId="{97526587-CB1D-6D46-8142-07E9E2309A9E}"/>
          </ac:spMkLst>
        </pc:spChg>
        <pc:spChg chg="mod">
          <ac:chgData name="Joanna Scouler" userId="da2978bb-3a89-42a2-b6f4-686f2140a0cc" providerId="ADAL" clId="{2EF46074-AD54-A74E-8962-ADBFF6AE7109}" dt="2022-04-27T09:13:49.698" v="36" actId="20577"/>
          <ac:spMkLst>
            <pc:docMk/>
            <pc:sldMk cId="3268269971" sldId="302"/>
            <ac:spMk id="13" creationId="{82FF7B37-1E14-E442-BF92-A0E71E046D3F}"/>
          </ac:spMkLst>
        </pc:spChg>
        <pc:spChg chg="mod">
          <ac:chgData name="Joanna Scouler" userId="da2978bb-3a89-42a2-b6f4-686f2140a0cc" providerId="ADAL" clId="{2EF46074-AD54-A74E-8962-ADBFF6AE7109}" dt="2022-04-27T09:13:51.679" v="38" actId="20577"/>
          <ac:spMkLst>
            <pc:docMk/>
            <pc:sldMk cId="3268269971" sldId="302"/>
            <ac:spMk id="14" creationId="{252B18CE-6EFE-7448-9C02-416052603591}"/>
          </ac:spMkLst>
        </pc:spChg>
      </pc:sldChg>
      <pc:sldChg chg="del">
        <pc:chgData name="Joanna Scouler" userId="da2978bb-3a89-42a2-b6f4-686f2140a0cc" providerId="ADAL" clId="{2EF46074-AD54-A74E-8962-ADBFF6AE7109}" dt="2022-04-27T09:13:35.701" v="24" actId="2696"/>
        <pc:sldMkLst>
          <pc:docMk/>
          <pc:sldMk cId="339849019" sldId="349"/>
        </pc:sldMkLst>
      </pc:sldChg>
      <pc:sldChg chg="modSp mod">
        <pc:chgData name="Joanna Scouler" userId="da2978bb-3a89-42a2-b6f4-686f2140a0cc" providerId="ADAL" clId="{2EF46074-AD54-A74E-8962-ADBFF6AE7109}" dt="2022-04-27T09:13:57.723" v="40" actId="1076"/>
        <pc:sldMkLst>
          <pc:docMk/>
          <pc:sldMk cId="810804710" sldId="355"/>
        </pc:sldMkLst>
        <pc:picChg chg="mod">
          <ac:chgData name="Joanna Scouler" userId="da2978bb-3a89-42a2-b6f4-686f2140a0cc" providerId="ADAL" clId="{2EF46074-AD54-A74E-8962-ADBFF6AE7109}" dt="2022-04-27T09:13:57.723" v="40" actId="1076"/>
          <ac:picMkLst>
            <pc:docMk/>
            <pc:sldMk cId="810804710" sldId="355"/>
            <ac:picMk id="6" creationId="{C100CCD5-68F2-7242-9322-B9AC73BD403E}"/>
          </ac:picMkLst>
        </pc:picChg>
      </pc:sldChg>
      <pc:sldChg chg="delSp modSp mod modClrScheme chgLayout">
        <pc:chgData name="Joanna Scouler" userId="da2978bb-3a89-42a2-b6f4-686f2140a0cc" providerId="ADAL" clId="{2EF46074-AD54-A74E-8962-ADBFF6AE7109}" dt="2022-04-27T09:50:09.744" v="356" actId="2711"/>
        <pc:sldMkLst>
          <pc:docMk/>
          <pc:sldMk cId="197941128" sldId="356"/>
        </pc:sldMkLst>
        <pc:spChg chg="mod ord">
          <ac:chgData name="Joanna Scouler" userId="da2978bb-3a89-42a2-b6f4-686f2140a0cc" providerId="ADAL" clId="{2EF46074-AD54-A74E-8962-ADBFF6AE7109}" dt="2022-04-27T09:50:09.744" v="356" actId="2711"/>
          <ac:spMkLst>
            <pc:docMk/>
            <pc:sldMk cId="197941128" sldId="356"/>
            <ac:spMk id="2" creationId="{A58CA2C1-7319-2241-9559-670EC5FF607D}"/>
          </ac:spMkLst>
        </pc:spChg>
        <pc:spChg chg="del mod">
          <ac:chgData name="Joanna Scouler" userId="da2978bb-3a89-42a2-b6f4-686f2140a0cc" providerId="ADAL" clId="{2EF46074-AD54-A74E-8962-ADBFF6AE7109}" dt="2022-04-27T09:50:00.161" v="349" actId="478"/>
          <ac:spMkLst>
            <pc:docMk/>
            <pc:sldMk cId="197941128" sldId="356"/>
            <ac:spMk id="3" creationId="{47726782-096A-B048-B594-08386BF97B0F}"/>
          </ac:spMkLst>
        </pc:spChg>
        <pc:spChg chg="mod">
          <ac:chgData name="Joanna Scouler" userId="da2978bb-3a89-42a2-b6f4-686f2140a0cc" providerId="ADAL" clId="{2EF46074-AD54-A74E-8962-ADBFF6AE7109}" dt="2022-04-27T09:50:09.744" v="356" actId="2711"/>
          <ac:spMkLst>
            <pc:docMk/>
            <pc:sldMk cId="197941128" sldId="356"/>
            <ac:spMk id="4" creationId="{4D02FA54-9C23-DC42-A6D5-F45ACD54C69A}"/>
          </ac:spMkLst>
        </pc:spChg>
        <pc:spChg chg="mod">
          <ac:chgData name="Joanna Scouler" userId="da2978bb-3a89-42a2-b6f4-686f2140a0cc" providerId="ADAL" clId="{2EF46074-AD54-A74E-8962-ADBFF6AE7109}" dt="2022-04-27T09:50:09.744" v="356" actId="2711"/>
          <ac:spMkLst>
            <pc:docMk/>
            <pc:sldMk cId="197941128" sldId="356"/>
            <ac:spMk id="6" creationId="{A14B7350-08BE-4445-BBE9-A5DE0BB5C131}"/>
          </ac:spMkLst>
        </pc:spChg>
        <pc:spChg chg="mod">
          <ac:chgData name="Joanna Scouler" userId="da2978bb-3a89-42a2-b6f4-686f2140a0cc" providerId="ADAL" clId="{2EF46074-AD54-A74E-8962-ADBFF6AE7109}" dt="2022-04-27T09:50:09.744" v="356" actId="2711"/>
          <ac:spMkLst>
            <pc:docMk/>
            <pc:sldMk cId="197941128" sldId="356"/>
            <ac:spMk id="12" creationId="{E1C405E7-0271-DA44-9F2A-ED911E33E8A6}"/>
          </ac:spMkLst>
        </pc:spChg>
        <pc:spChg chg="mod">
          <ac:chgData name="Joanna Scouler" userId="da2978bb-3a89-42a2-b6f4-686f2140a0cc" providerId="ADAL" clId="{2EF46074-AD54-A74E-8962-ADBFF6AE7109}" dt="2022-04-27T09:50:09.744" v="356" actId="2711"/>
          <ac:spMkLst>
            <pc:docMk/>
            <pc:sldMk cId="197941128" sldId="356"/>
            <ac:spMk id="92" creationId="{00000000-0000-0000-0000-000000000000}"/>
          </ac:spMkLst>
        </pc:spChg>
        <pc:spChg chg="mod">
          <ac:chgData name="Joanna Scouler" userId="da2978bb-3a89-42a2-b6f4-686f2140a0cc" providerId="ADAL" clId="{2EF46074-AD54-A74E-8962-ADBFF6AE7109}" dt="2022-04-27T09:50:09.744" v="356" actId="2711"/>
          <ac:spMkLst>
            <pc:docMk/>
            <pc:sldMk cId="197941128" sldId="356"/>
            <ac:spMk id="94" creationId="{00000000-0000-0000-0000-000000000000}"/>
          </ac:spMkLst>
        </pc:spChg>
        <pc:spChg chg="mod">
          <ac:chgData name="Joanna Scouler" userId="da2978bb-3a89-42a2-b6f4-686f2140a0cc" providerId="ADAL" clId="{2EF46074-AD54-A74E-8962-ADBFF6AE7109}" dt="2022-04-27T09:50:09.744" v="356" actId="2711"/>
          <ac:spMkLst>
            <pc:docMk/>
            <pc:sldMk cId="197941128" sldId="356"/>
            <ac:spMk id="95" creationId="{00000000-0000-0000-0000-000000000000}"/>
          </ac:spMkLst>
        </pc:spChg>
        <pc:spChg chg="mod">
          <ac:chgData name="Joanna Scouler" userId="da2978bb-3a89-42a2-b6f4-686f2140a0cc" providerId="ADAL" clId="{2EF46074-AD54-A74E-8962-ADBFF6AE7109}" dt="2022-04-27T09:50:09.744" v="356" actId="2711"/>
          <ac:spMkLst>
            <pc:docMk/>
            <pc:sldMk cId="197941128" sldId="356"/>
            <ac:spMk id="96" creationId="{00000000-0000-0000-0000-000000000000}"/>
          </ac:spMkLst>
        </pc:spChg>
        <pc:picChg chg="mod">
          <ac:chgData name="Joanna Scouler" userId="da2978bb-3a89-42a2-b6f4-686f2140a0cc" providerId="ADAL" clId="{2EF46074-AD54-A74E-8962-ADBFF6AE7109}" dt="2022-04-27T09:50:05.534" v="355" actId="1038"/>
          <ac:picMkLst>
            <pc:docMk/>
            <pc:sldMk cId="197941128" sldId="356"/>
            <ac:picMk id="8" creationId="{407C16BB-7488-FD43-8153-4D9C949D74C9}"/>
          </ac:picMkLst>
        </pc:picChg>
      </pc:sldChg>
      <pc:sldChg chg="modNotesTx">
        <pc:chgData name="Joanna Scouler" userId="da2978bb-3a89-42a2-b6f4-686f2140a0cc" providerId="ADAL" clId="{2EF46074-AD54-A74E-8962-ADBFF6AE7109}" dt="2022-04-27T09:14:12.851" v="46" actId="20577"/>
        <pc:sldMkLst>
          <pc:docMk/>
          <pc:sldMk cId="866309949" sldId="357"/>
        </pc:sldMkLst>
      </pc:sldChg>
      <pc:sldChg chg="addSp delSp modSp add mod modClrScheme chgLayout modNotesTx">
        <pc:chgData name="Joanna Scouler" userId="da2978bb-3a89-42a2-b6f4-686f2140a0cc" providerId="ADAL" clId="{2EF46074-AD54-A74E-8962-ADBFF6AE7109}" dt="2022-05-06T13:55:55.418" v="358"/>
        <pc:sldMkLst>
          <pc:docMk/>
          <pc:sldMk cId="2739972932" sldId="367"/>
        </pc:sldMkLst>
        <pc:spChg chg="mod ord">
          <ac:chgData name="Joanna Scouler" userId="da2978bb-3a89-42a2-b6f4-686f2140a0cc" providerId="ADAL" clId="{2EF46074-AD54-A74E-8962-ADBFF6AE7109}" dt="2022-04-27T09:13:14.554" v="16" actId="20577"/>
          <ac:spMkLst>
            <pc:docMk/>
            <pc:sldMk cId="2739972932" sldId="367"/>
            <ac:spMk id="2" creationId="{21F6D3BF-8D78-3D41-8D2E-5FED3055FC80}"/>
          </ac:spMkLst>
        </pc:spChg>
        <pc:spChg chg="mod ord">
          <ac:chgData name="Joanna Scouler" userId="da2978bb-3a89-42a2-b6f4-686f2140a0cc" providerId="ADAL" clId="{2EF46074-AD54-A74E-8962-ADBFF6AE7109}" dt="2022-04-27T09:13:12.307" v="14" actId="20577"/>
          <ac:spMkLst>
            <pc:docMk/>
            <pc:sldMk cId="2739972932" sldId="367"/>
            <ac:spMk id="3" creationId="{8676A10C-2676-7549-90A1-140565D5F092}"/>
          </ac:spMkLst>
        </pc:spChg>
        <pc:spChg chg="mod">
          <ac:chgData name="Joanna Scouler" userId="da2978bb-3a89-42a2-b6f4-686f2140a0cc" providerId="ADAL" clId="{2EF46074-AD54-A74E-8962-ADBFF6AE7109}" dt="2022-04-27T09:13:23.390" v="22" actId="113"/>
          <ac:spMkLst>
            <pc:docMk/>
            <pc:sldMk cId="2739972932" sldId="367"/>
            <ac:spMk id="14" creationId="{1424FC7B-625F-030D-ADAA-751507F4D751}"/>
          </ac:spMkLst>
        </pc:spChg>
        <pc:picChg chg="del">
          <ac:chgData name="Joanna Scouler" userId="da2978bb-3a89-42a2-b6f4-686f2140a0cc" providerId="ADAL" clId="{2EF46074-AD54-A74E-8962-ADBFF6AE7109}" dt="2022-05-06T13:55:54.203" v="357" actId="478"/>
          <ac:picMkLst>
            <pc:docMk/>
            <pc:sldMk cId="2739972932" sldId="367"/>
            <ac:picMk id="9" creationId="{F4BB6E1E-38B7-6046-B96C-B5FC3B4E3054}"/>
          </ac:picMkLst>
        </pc:picChg>
        <pc:picChg chg="add mod">
          <ac:chgData name="Joanna Scouler" userId="da2978bb-3a89-42a2-b6f4-686f2140a0cc" providerId="ADAL" clId="{2EF46074-AD54-A74E-8962-ADBFF6AE7109}" dt="2022-05-06T13:55:55.418" v="358"/>
          <ac:picMkLst>
            <pc:docMk/>
            <pc:sldMk cId="2739972932" sldId="367"/>
            <ac:picMk id="10" creationId="{ACD53534-F2CB-41DA-6A8C-11C649D420D4}"/>
          </ac:picMkLst>
        </pc:picChg>
        <pc:picChg chg="add mod">
          <ac:chgData name="Joanna Scouler" userId="da2978bb-3a89-42a2-b6f4-686f2140a0cc" providerId="ADAL" clId="{2EF46074-AD54-A74E-8962-ADBFF6AE7109}" dt="2022-05-06T13:55:55.418" v="358"/>
          <ac:picMkLst>
            <pc:docMk/>
            <pc:sldMk cId="2739972932" sldId="367"/>
            <ac:picMk id="15" creationId="{091C6E8F-B0A2-DB50-E307-B51F4B9D71EF}"/>
          </ac:picMkLst>
        </pc:picChg>
      </pc:sldChg>
      <pc:sldChg chg="addSp delSp modSp new mod modShow">
        <pc:chgData name="Joanna Scouler" userId="da2978bb-3a89-42a2-b6f4-686f2140a0cc" providerId="ADAL" clId="{2EF46074-AD54-A74E-8962-ADBFF6AE7109}" dt="2022-04-27T09:19:27.072" v="220" actId="729"/>
        <pc:sldMkLst>
          <pc:docMk/>
          <pc:sldMk cId="1026302114" sldId="368"/>
        </pc:sldMkLst>
        <pc:spChg chg="mod">
          <ac:chgData name="Joanna Scouler" userId="da2978bb-3a89-42a2-b6f4-686f2140a0cc" providerId="ADAL" clId="{2EF46074-AD54-A74E-8962-ADBFF6AE7109}" dt="2022-04-27T09:14:30.536" v="55" actId="2711"/>
          <ac:spMkLst>
            <pc:docMk/>
            <pc:sldMk cId="1026302114" sldId="368"/>
            <ac:spMk id="2" creationId="{265D8578-D09F-A23B-58F9-0D598EA315B8}"/>
          </ac:spMkLst>
        </pc:spChg>
        <pc:spChg chg="add mod">
          <ac:chgData name="Joanna Scouler" userId="da2978bb-3a89-42a2-b6f4-686f2140a0cc" providerId="ADAL" clId="{2EF46074-AD54-A74E-8962-ADBFF6AE7109}" dt="2022-04-27T09:19:11.382" v="214" actId="207"/>
          <ac:spMkLst>
            <pc:docMk/>
            <pc:sldMk cId="1026302114" sldId="368"/>
            <ac:spMk id="7" creationId="{90271397-645F-22ED-EA80-26136D44DAD4}"/>
          </ac:spMkLst>
        </pc:spChg>
        <pc:spChg chg="add mod">
          <ac:chgData name="Joanna Scouler" userId="da2978bb-3a89-42a2-b6f4-686f2140a0cc" providerId="ADAL" clId="{2EF46074-AD54-A74E-8962-ADBFF6AE7109}" dt="2022-04-27T09:19:16.779" v="216" actId="207"/>
          <ac:spMkLst>
            <pc:docMk/>
            <pc:sldMk cId="1026302114" sldId="368"/>
            <ac:spMk id="8" creationId="{64DB9D4D-7029-B26B-C68A-B3EA6AE72C57}"/>
          </ac:spMkLst>
        </pc:spChg>
        <pc:spChg chg="add mod">
          <ac:chgData name="Joanna Scouler" userId="da2978bb-3a89-42a2-b6f4-686f2140a0cc" providerId="ADAL" clId="{2EF46074-AD54-A74E-8962-ADBFF6AE7109}" dt="2022-04-27T09:19:19.825" v="217" actId="207"/>
          <ac:spMkLst>
            <pc:docMk/>
            <pc:sldMk cId="1026302114" sldId="368"/>
            <ac:spMk id="9" creationId="{82FD800F-45BC-4C20-FC1F-9096A28D9731}"/>
          </ac:spMkLst>
        </pc:spChg>
        <pc:spChg chg="add mod">
          <ac:chgData name="Joanna Scouler" userId="da2978bb-3a89-42a2-b6f4-686f2140a0cc" providerId="ADAL" clId="{2EF46074-AD54-A74E-8962-ADBFF6AE7109}" dt="2022-04-27T09:19:23.293" v="219" actId="207"/>
          <ac:spMkLst>
            <pc:docMk/>
            <pc:sldMk cId="1026302114" sldId="368"/>
            <ac:spMk id="10" creationId="{21D4B4C6-4BDA-2664-0438-1FF3B7B9FA53}"/>
          </ac:spMkLst>
        </pc:spChg>
        <pc:picChg chg="add mod">
          <ac:chgData name="Joanna Scouler" userId="da2978bb-3a89-42a2-b6f4-686f2140a0cc" providerId="ADAL" clId="{2EF46074-AD54-A74E-8962-ADBFF6AE7109}" dt="2022-04-27T09:17:11.404" v="109" actId="14100"/>
          <ac:picMkLst>
            <pc:docMk/>
            <pc:sldMk cId="1026302114" sldId="368"/>
            <ac:picMk id="4" creationId="{D16477F2-CC7D-4AF7-709A-74777D24653C}"/>
          </ac:picMkLst>
        </pc:picChg>
        <pc:picChg chg="add del mod">
          <ac:chgData name="Joanna Scouler" userId="da2978bb-3a89-42a2-b6f4-686f2140a0cc" providerId="ADAL" clId="{2EF46074-AD54-A74E-8962-ADBFF6AE7109}" dt="2022-04-27T09:17:16.272" v="111" actId="21"/>
          <ac:picMkLst>
            <pc:docMk/>
            <pc:sldMk cId="1026302114" sldId="368"/>
            <ac:picMk id="6" creationId="{E5F3D981-6E98-9D17-E641-672868A8AA51}"/>
          </ac:picMkLst>
        </pc:picChg>
      </pc:sldChg>
      <pc:sldChg chg="addSp modSp new mod modShow">
        <pc:chgData name="Joanna Scouler" userId="da2978bb-3a89-42a2-b6f4-686f2140a0cc" providerId="ADAL" clId="{2EF46074-AD54-A74E-8962-ADBFF6AE7109}" dt="2022-04-27T09:20:33.414" v="252" actId="729"/>
        <pc:sldMkLst>
          <pc:docMk/>
          <pc:sldMk cId="1056695344" sldId="369"/>
        </pc:sldMkLst>
        <pc:spChg chg="mod">
          <ac:chgData name="Joanna Scouler" userId="da2978bb-3a89-42a2-b6f4-686f2140a0cc" providerId="ADAL" clId="{2EF46074-AD54-A74E-8962-ADBFF6AE7109}" dt="2022-04-27T09:15:39.684" v="71" actId="2711"/>
          <ac:spMkLst>
            <pc:docMk/>
            <pc:sldMk cId="1056695344" sldId="369"/>
            <ac:spMk id="2" creationId="{BFC44D31-2A90-E038-893E-A89DA18EBDD4}"/>
          </ac:spMkLst>
        </pc:spChg>
        <pc:spChg chg="add mod">
          <ac:chgData name="Joanna Scouler" userId="da2978bb-3a89-42a2-b6f4-686f2140a0cc" providerId="ADAL" clId="{2EF46074-AD54-A74E-8962-ADBFF6AE7109}" dt="2022-04-27T09:20:30.223" v="251" actId="1035"/>
          <ac:spMkLst>
            <pc:docMk/>
            <pc:sldMk cId="1056695344" sldId="369"/>
            <ac:spMk id="5" creationId="{43ABA41C-AAA1-F6AB-F5B5-B57ACCFFB51C}"/>
          </ac:spMkLst>
        </pc:spChg>
        <pc:spChg chg="add mod">
          <ac:chgData name="Joanna Scouler" userId="da2978bb-3a89-42a2-b6f4-686f2140a0cc" providerId="ADAL" clId="{2EF46074-AD54-A74E-8962-ADBFF6AE7109}" dt="2022-04-27T09:20:21.096" v="241" actId="1037"/>
          <ac:spMkLst>
            <pc:docMk/>
            <pc:sldMk cId="1056695344" sldId="369"/>
            <ac:spMk id="6" creationId="{29E0462F-1722-0A4B-0B6D-3492EC605588}"/>
          </ac:spMkLst>
        </pc:spChg>
        <pc:spChg chg="add mod">
          <ac:chgData name="Joanna Scouler" userId="da2978bb-3a89-42a2-b6f4-686f2140a0cc" providerId="ADAL" clId="{2EF46074-AD54-A74E-8962-ADBFF6AE7109}" dt="2022-04-27T09:20:13.236" v="235" actId="14100"/>
          <ac:spMkLst>
            <pc:docMk/>
            <pc:sldMk cId="1056695344" sldId="369"/>
            <ac:spMk id="7" creationId="{9F83EC88-0340-A953-8D37-C711B3874BD0}"/>
          </ac:spMkLst>
        </pc:spChg>
        <pc:spChg chg="add mod">
          <ac:chgData name="Joanna Scouler" userId="da2978bb-3a89-42a2-b6f4-686f2140a0cc" providerId="ADAL" clId="{2EF46074-AD54-A74E-8962-ADBFF6AE7109}" dt="2022-04-27T09:20:23.776" v="242" actId="1076"/>
          <ac:spMkLst>
            <pc:docMk/>
            <pc:sldMk cId="1056695344" sldId="369"/>
            <ac:spMk id="8" creationId="{A017AC2C-75BD-6B50-512B-0F349991A886}"/>
          </ac:spMkLst>
        </pc:spChg>
        <pc:picChg chg="add mod">
          <ac:chgData name="Joanna Scouler" userId="da2978bb-3a89-42a2-b6f4-686f2140a0cc" providerId="ADAL" clId="{2EF46074-AD54-A74E-8962-ADBFF6AE7109}" dt="2022-04-27T09:17:01.650" v="106" actId="14100"/>
          <ac:picMkLst>
            <pc:docMk/>
            <pc:sldMk cId="1056695344" sldId="369"/>
            <ac:picMk id="4" creationId="{01186450-9AAA-A6F5-2821-297D6A55AF5D}"/>
          </ac:picMkLst>
        </pc:picChg>
      </pc:sldChg>
      <pc:sldChg chg="addSp delSp modSp add mod modShow">
        <pc:chgData name="Joanna Scouler" userId="da2978bb-3a89-42a2-b6f4-686f2140a0cc" providerId="ADAL" clId="{2EF46074-AD54-A74E-8962-ADBFF6AE7109}" dt="2022-04-27T09:21:48.844" v="276" actId="729"/>
        <pc:sldMkLst>
          <pc:docMk/>
          <pc:sldMk cId="2156902275" sldId="370"/>
        </pc:sldMkLst>
        <pc:spChg chg="add mod">
          <ac:chgData name="Joanna Scouler" userId="da2978bb-3a89-42a2-b6f4-686f2140a0cc" providerId="ADAL" clId="{2EF46074-AD54-A74E-8962-ADBFF6AE7109}" dt="2022-04-27T09:21:30.721" v="269" actId="1035"/>
          <ac:spMkLst>
            <pc:docMk/>
            <pc:sldMk cId="2156902275" sldId="370"/>
            <ac:spMk id="6" creationId="{98CED3D1-F8B5-21DE-FDA1-3782E9584617}"/>
          </ac:spMkLst>
        </pc:spChg>
        <pc:spChg chg="add mod">
          <ac:chgData name="Joanna Scouler" userId="da2978bb-3a89-42a2-b6f4-686f2140a0cc" providerId="ADAL" clId="{2EF46074-AD54-A74E-8962-ADBFF6AE7109}" dt="2022-04-27T09:21:34.527" v="270" actId="1076"/>
          <ac:spMkLst>
            <pc:docMk/>
            <pc:sldMk cId="2156902275" sldId="370"/>
            <ac:spMk id="7" creationId="{B7FEB843-7D9B-6089-6D05-CFF70A43C6AE}"/>
          </ac:spMkLst>
        </pc:spChg>
        <pc:spChg chg="add mod">
          <ac:chgData name="Joanna Scouler" userId="da2978bb-3a89-42a2-b6f4-686f2140a0cc" providerId="ADAL" clId="{2EF46074-AD54-A74E-8962-ADBFF6AE7109}" dt="2022-04-27T09:21:42.039" v="273" actId="14100"/>
          <ac:spMkLst>
            <pc:docMk/>
            <pc:sldMk cId="2156902275" sldId="370"/>
            <ac:spMk id="8" creationId="{4BCDA298-42DD-6CA7-2058-131F5ACE673D}"/>
          </ac:spMkLst>
        </pc:spChg>
        <pc:spChg chg="add mod">
          <ac:chgData name="Joanna Scouler" userId="da2978bb-3a89-42a2-b6f4-686f2140a0cc" providerId="ADAL" clId="{2EF46074-AD54-A74E-8962-ADBFF6AE7109}" dt="2022-04-27T09:21:45.594" v="275" actId="14100"/>
          <ac:spMkLst>
            <pc:docMk/>
            <pc:sldMk cId="2156902275" sldId="370"/>
            <ac:spMk id="9" creationId="{D1CD1CDE-02B2-2F04-9ED7-9B6CB59C1A2E}"/>
          </ac:spMkLst>
        </pc:spChg>
        <pc:picChg chg="del">
          <ac:chgData name="Joanna Scouler" userId="da2978bb-3a89-42a2-b6f4-686f2140a0cc" providerId="ADAL" clId="{2EF46074-AD54-A74E-8962-ADBFF6AE7109}" dt="2022-04-27T09:15:55.087" v="76" actId="478"/>
          <ac:picMkLst>
            <pc:docMk/>
            <pc:sldMk cId="2156902275" sldId="370"/>
            <ac:picMk id="4" creationId="{01186450-9AAA-A6F5-2821-297D6A55AF5D}"/>
          </ac:picMkLst>
        </pc:picChg>
        <pc:picChg chg="add mod">
          <ac:chgData name="Joanna Scouler" userId="da2978bb-3a89-42a2-b6f4-686f2140a0cc" providerId="ADAL" clId="{2EF46074-AD54-A74E-8962-ADBFF6AE7109}" dt="2022-04-27T09:16:47.903" v="100" actId="14100"/>
          <ac:picMkLst>
            <pc:docMk/>
            <pc:sldMk cId="2156902275" sldId="370"/>
            <ac:picMk id="5" creationId="{8C1024A1-9F06-2989-24A4-6120ACF46B48}"/>
          </ac:picMkLst>
        </pc:picChg>
      </pc:sldChg>
      <pc:sldChg chg="addSp delSp modSp add mod modShow">
        <pc:chgData name="Joanna Scouler" userId="da2978bb-3a89-42a2-b6f4-686f2140a0cc" providerId="ADAL" clId="{2EF46074-AD54-A74E-8962-ADBFF6AE7109}" dt="2022-04-27T09:22:28.221" v="298" actId="729"/>
        <pc:sldMkLst>
          <pc:docMk/>
          <pc:sldMk cId="4198302213" sldId="371"/>
        </pc:sldMkLst>
        <pc:spChg chg="add mod">
          <ac:chgData name="Joanna Scouler" userId="da2978bb-3a89-42a2-b6f4-686f2140a0cc" providerId="ADAL" clId="{2EF46074-AD54-A74E-8962-ADBFF6AE7109}" dt="2022-04-27T09:22:25.125" v="297" actId="1035"/>
          <ac:spMkLst>
            <pc:docMk/>
            <pc:sldMk cId="4198302213" sldId="371"/>
            <ac:spMk id="6" creationId="{1FB17B72-3998-EDC9-FDE3-64F24A3C9B04}"/>
          </ac:spMkLst>
        </pc:spChg>
        <pc:spChg chg="add del mod">
          <ac:chgData name="Joanna Scouler" userId="da2978bb-3a89-42a2-b6f4-686f2140a0cc" providerId="ADAL" clId="{2EF46074-AD54-A74E-8962-ADBFF6AE7109}" dt="2022-04-27T09:22:15.239" v="281" actId="478"/>
          <ac:spMkLst>
            <pc:docMk/>
            <pc:sldMk cId="4198302213" sldId="371"/>
            <ac:spMk id="7" creationId="{5D56FBEF-5554-5A58-60F1-2133344AECAB}"/>
          </ac:spMkLst>
        </pc:spChg>
        <pc:spChg chg="add mod">
          <ac:chgData name="Joanna Scouler" userId="da2978bb-3a89-42a2-b6f4-686f2140a0cc" providerId="ADAL" clId="{2EF46074-AD54-A74E-8962-ADBFF6AE7109}" dt="2022-04-27T09:22:20.868" v="291" actId="1036"/>
          <ac:spMkLst>
            <pc:docMk/>
            <pc:sldMk cId="4198302213" sldId="371"/>
            <ac:spMk id="8" creationId="{1437F47D-BD40-780D-7F83-CCB20F342A4E}"/>
          </ac:spMkLst>
        </pc:spChg>
        <pc:spChg chg="add mod">
          <ac:chgData name="Joanna Scouler" userId="da2978bb-3a89-42a2-b6f4-686f2140a0cc" providerId="ADAL" clId="{2EF46074-AD54-A74E-8962-ADBFF6AE7109}" dt="2022-04-27T09:22:20.868" v="291" actId="1036"/>
          <ac:spMkLst>
            <pc:docMk/>
            <pc:sldMk cId="4198302213" sldId="371"/>
            <ac:spMk id="9" creationId="{4224DB81-A42B-E2FE-C2E8-C9B391AD6801}"/>
          </ac:spMkLst>
        </pc:spChg>
        <pc:spChg chg="add mod">
          <ac:chgData name="Joanna Scouler" userId="da2978bb-3a89-42a2-b6f4-686f2140a0cc" providerId="ADAL" clId="{2EF46074-AD54-A74E-8962-ADBFF6AE7109}" dt="2022-04-27T09:22:20.868" v="291" actId="1036"/>
          <ac:spMkLst>
            <pc:docMk/>
            <pc:sldMk cId="4198302213" sldId="371"/>
            <ac:spMk id="10" creationId="{5A437CB8-7D7E-B9E0-D0E9-9F460A6BA8E6}"/>
          </ac:spMkLst>
        </pc:spChg>
        <pc:picChg chg="del mod">
          <ac:chgData name="Joanna Scouler" userId="da2978bb-3a89-42a2-b6f4-686f2140a0cc" providerId="ADAL" clId="{2EF46074-AD54-A74E-8962-ADBFF6AE7109}" dt="2022-04-27T09:16:07.672" v="81" actId="478"/>
          <ac:picMkLst>
            <pc:docMk/>
            <pc:sldMk cId="4198302213" sldId="371"/>
            <ac:picMk id="4" creationId="{01186450-9AAA-A6F5-2821-297D6A55AF5D}"/>
          </ac:picMkLst>
        </pc:picChg>
        <pc:picChg chg="add mod">
          <ac:chgData name="Joanna Scouler" userId="da2978bb-3a89-42a2-b6f4-686f2140a0cc" providerId="ADAL" clId="{2EF46074-AD54-A74E-8962-ADBFF6AE7109}" dt="2022-04-27T09:16:51.897" v="101" actId="14100"/>
          <ac:picMkLst>
            <pc:docMk/>
            <pc:sldMk cId="4198302213" sldId="371"/>
            <ac:picMk id="5" creationId="{197B49D8-029D-228D-845D-FE51F2CDB9F2}"/>
          </ac:picMkLst>
        </pc:picChg>
      </pc:sldChg>
      <pc:sldChg chg="addSp delSp modSp add mod modShow">
        <pc:chgData name="Joanna Scouler" userId="da2978bb-3a89-42a2-b6f4-686f2140a0cc" providerId="ADAL" clId="{2EF46074-AD54-A74E-8962-ADBFF6AE7109}" dt="2022-04-27T09:23:33.253" v="325" actId="729"/>
        <pc:sldMkLst>
          <pc:docMk/>
          <pc:sldMk cId="520414462" sldId="372"/>
        </pc:sldMkLst>
        <pc:spChg chg="add mod">
          <ac:chgData name="Joanna Scouler" userId="da2978bb-3a89-42a2-b6f4-686f2140a0cc" providerId="ADAL" clId="{2EF46074-AD54-A74E-8962-ADBFF6AE7109}" dt="2022-04-27T09:23:17.494" v="314" actId="1035"/>
          <ac:spMkLst>
            <pc:docMk/>
            <pc:sldMk cId="520414462" sldId="372"/>
            <ac:spMk id="6" creationId="{7FC87660-7FEB-B30B-5950-5CDE1D875E36}"/>
          </ac:spMkLst>
        </pc:spChg>
        <pc:spChg chg="add mod">
          <ac:chgData name="Joanna Scouler" userId="da2978bb-3a89-42a2-b6f4-686f2140a0cc" providerId="ADAL" clId="{2EF46074-AD54-A74E-8962-ADBFF6AE7109}" dt="2022-04-27T09:23:21.510" v="316" actId="14100"/>
          <ac:spMkLst>
            <pc:docMk/>
            <pc:sldMk cId="520414462" sldId="372"/>
            <ac:spMk id="7" creationId="{42BC636B-5810-6541-1089-C93A3422DABB}"/>
          </ac:spMkLst>
        </pc:spChg>
        <pc:spChg chg="add mod">
          <ac:chgData name="Joanna Scouler" userId="da2978bb-3a89-42a2-b6f4-686f2140a0cc" providerId="ADAL" clId="{2EF46074-AD54-A74E-8962-ADBFF6AE7109}" dt="2022-04-27T09:23:20.145" v="315" actId="14100"/>
          <ac:spMkLst>
            <pc:docMk/>
            <pc:sldMk cId="520414462" sldId="372"/>
            <ac:spMk id="8" creationId="{7FAB9DB6-BF7A-EF46-534C-36AA319C8D33}"/>
          </ac:spMkLst>
        </pc:spChg>
        <pc:spChg chg="add mod">
          <ac:chgData name="Joanna Scouler" userId="da2978bb-3a89-42a2-b6f4-686f2140a0cc" providerId="ADAL" clId="{2EF46074-AD54-A74E-8962-ADBFF6AE7109}" dt="2022-04-27T09:23:28.417" v="324" actId="14100"/>
          <ac:spMkLst>
            <pc:docMk/>
            <pc:sldMk cId="520414462" sldId="372"/>
            <ac:spMk id="9" creationId="{3C913F0F-42BC-3F7B-2CD4-616C7A6F6288}"/>
          </ac:spMkLst>
        </pc:spChg>
        <pc:picChg chg="del">
          <ac:chgData name="Joanna Scouler" userId="da2978bb-3a89-42a2-b6f4-686f2140a0cc" providerId="ADAL" clId="{2EF46074-AD54-A74E-8962-ADBFF6AE7109}" dt="2022-04-27T09:16:21.009" v="85" actId="478"/>
          <ac:picMkLst>
            <pc:docMk/>
            <pc:sldMk cId="520414462" sldId="372"/>
            <ac:picMk id="4" creationId="{01186450-9AAA-A6F5-2821-297D6A55AF5D}"/>
          </ac:picMkLst>
        </pc:picChg>
        <pc:picChg chg="add mod">
          <ac:chgData name="Joanna Scouler" userId="da2978bb-3a89-42a2-b6f4-686f2140a0cc" providerId="ADAL" clId="{2EF46074-AD54-A74E-8962-ADBFF6AE7109}" dt="2022-04-27T09:22:41.844" v="301" actId="1076"/>
          <ac:picMkLst>
            <pc:docMk/>
            <pc:sldMk cId="520414462" sldId="372"/>
            <ac:picMk id="5" creationId="{4CFC43E1-2E9A-C4B4-67C5-44644E0E944D}"/>
          </ac:picMkLst>
        </pc:picChg>
      </pc:sldChg>
      <pc:sldChg chg="addSp modSp new mod modShow">
        <pc:chgData name="Joanna Scouler" userId="da2978bb-3a89-42a2-b6f4-686f2140a0cc" providerId="ADAL" clId="{2EF46074-AD54-A74E-8962-ADBFF6AE7109}" dt="2022-04-27T09:19:33.213" v="222" actId="729"/>
        <pc:sldMkLst>
          <pc:docMk/>
          <pc:sldMk cId="1672119007" sldId="373"/>
        </pc:sldMkLst>
        <pc:spChg chg="mod">
          <ac:chgData name="Joanna Scouler" userId="da2978bb-3a89-42a2-b6f4-686f2140a0cc" providerId="ADAL" clId="{2EF46074-AD54-A74E-8962-ADBFF6AE7109}" dt="2022-04-27T09:17:32.521" v="126" actId="2711"/>
          <ac:spMkLst>
            <pc:docMk/>
            <pc:sldMk cId="1672119007" sldId="373"/>
            <ac:spMk id="2" creationId="{55C8E66B-7DDE-DC9A-6465-C14A02B895A1}"/>
          </ac:spMkLst>
        </pc:spChg>
        <pc:spChg chg="add mod">
          <ac:chgData name="Joanna Scouler" userId="da2978bb-3a89-42a2-b6f4-686f2140a0cc" providerId="ADAL" clId="{2EF46074-AD54-A74E-8962-ADBFF6AE7109}" dt="2022-04-27T09:19:29.691" v="221" actId="207"/>
          <ac:spMkLst>
            <pc:docMk/>
            <pc:sldMk cId="1672119007" sldId="373"/>
            <ac:spMk id="4" creationId="{42F5784C-892B-9CB0-8438-A08520348EE3}"/>
          </ac:spMkLst>
        </pc:spChg>
        <pc:picChg chg="add mod">
          <ac:chgData name="Joanna Scouler" userId="da2978bb-3a89-42a2-b6f4-686f2140a0cc" providerId="ADAL" clId="{2EF46074-AD54-A74E-8962-ADBFF6AE7109}" dt="2022-04-27T09:17:25.264" v="116" actId="14100"/>
          <ac:picMkLst>
            <pc:docMk/>
            <pc:sldMk cId="1672119007" sldId="373"/>
            <ac:picMk id="3" creationId="{79F97871-452F-B94D-2C61-02617BAD9D52}"/>
          </ac:picMkLst>
        </pc:picChg>
      </pc:sldChg>
      <pc:sldMasterChg chg="modSldLayout">
        <pc:chgData name="Joanna Scouler" userId="da2978bb-3a89-42a2-b6f4-686f2140a0cc" providerId="ADAL" clId="{2EF46074-AD54-A74E-8962-ADBFF6AE7109}" dt="2022-05-18T09:10:57.488" v="359"/>
        <pc:sldMasterMkLst>
          <pc:docMk/>
          <pc:sldMasterMk cId="2641049347" sldId="2147483660"/>
        </pc:sldMasterMkLst>
        <pc:sldLayoutChg chg="addSp modSp">
          <pc:chgData name="Joanna Scouler" userId="da2978bb-3a89-42a2-b6f4-686f2140a0cc" providerId="ADAL" clId="{2EF46074-AD54-A74E-8962-ADBFF6AE7109}" dt="2022-05-18T09:10:57.488" v="359"/>
          <pc:sldLayoutMkLst>
            <pc:docMk/>
            <pc:sldMasterMk cId="2641049347" sldId="2147483660"/>
            <pc:sldLayoutMk cId="1960753156" sldId="2147483695"/>
          </pc:sldLayoutMkLst>
          <pc:picChg chg="add mod">
            <ac:chgData name="Joanna Scouler" userId="da2978bb-3a89-42a2-b6f4-686f2140a0cc" providerId="ADAL" clId="{2EF46074-AD54-A74E-8962-ADBFF6AE7109}" dt="2022-05-18T09:10:57.488" v="359"/>
            <ac:picMkLst>
              <pc:docMk/>
              <pc:sldMasterMk cId="2641049347" sldId="2147483660"/>
              <pc:sldLayoutMk cId="1960753156" sldId="2147483695"/>
              <ac:picMk id="8" creationId="{05F681C5-1A04-9113-0B16-00F3BE45D36E}"/>
            </ac:picMkLst>
          </pc:picChg>
        </pc:sldLayoutChg>
      </pc:sldMasterChg>
    </pc:docChg>
  </pc:docChgLst>
  <pc:docChgLst>
    <pc:chgData name="Eoghan" userId="e1ad7bdb-31d9-492a-aba1-917f67feb35c" providerId="ADAL" clId="{48B38873-86D1-445C-8FF2-497DB476B801}"/>
    <pc:docChg chg="custSel addSld delSld modSld">
      <pc:chgData name="Eoghan" userId="e1ad7bdb-31d9-492a-aba1-917f67feb35c" providerId="ADAL" clId="{48B38873-86D1-445C-8FF2-497DB476B801}" dt="2020-10-30T18:21:44.617" v="49" actId="1076"/>
      <pc:docMkLst>
        <pc:docMk/>
      </pc:docMkLst>
      <pc:sldChg chg="del">
        <pc:chgData name="Eoghan" userId="e1ad7bdb-31d9-492a-aba1-917f67feb35c" providerId="ADAL" clId="{48B38873-86D1-445C-8FF2-497DB476B801}" dt="2020-10-30T18:18:56.411" v="6" actId="2696"/>
        <pc:sldMkLst>
          <pc:docMk/>
          <pc:sldMk cId="2113124303" sldId="287"/>
        </pc:sldMkLst>
      </pc:sldChg>
      <pc:sldChg chg="addSp delSp modSp add">
        <pc:chgData name="Eoghan" userId="e1ad7bdb-31d9-492a-aba1-917f67feb35c" providerId="ADAL" clId="{48B38873-86D1-445C-8FF2-497DB476B801}" dt="2020-10-30T18:21:44.617" v="49" actId="1076"/>
        <pc:sldMkLst>
          <pc:docMk/>
          <pc:sldMk cId="1797866890" sldId="295"/>
        </pc:sldMkLst>
        <pc:spChg chg="mod">
          <ac:chgData name="Eoghan" userId="e1ad7bdb-31d9-492a-aba1-917f67feb35c" providerId="ADAL" clId="{48B38873-86D1-445C-8FF2-497DB476B801}" dt="2020-10-30T18:20:24.895" v="44" actId="20577"/>
          <ac:spMkLst>
            <pc:docMk/>
            <pc:sldMk cId="1797866890" sldId="295"/>
            <ac:spMk id="4" creationId="{2130717D-0356-CB4E-BA23-1946438494C3}"/>
          </ac:spMkLst>
        </pc:spChg>
        <pc:spChg chg="del">
          <ac:chgData name="Eoghan" userId="e1ad7bdb-31d9-492a-aba1-917f67feb35c" providerId="ADAL" clId="{48B38873-86D1-445C-8FF2-497DB476B801}" dt="2020-10-30T18:21:25.202" v="45" actId="478"/>
          <ac:spMkLst>
            <pc:docMk/>
            <pc:sldMk cId="1797866890" sldId="295"/>
            <ac:spMk id="5" creationId="{EE23E189-4F40-E84E-BF13-3786EF9E30C0}"/>
          </ac:spMkLst>
        </pc:spChg>
        <pc:picChg chg="add mod">
          <ac:chgData name="Eoghan" userId="e1ad7bdb-31d9-492a-aba1-917f67feb35c" providerId="ADAL" clId="{48B38873-86D1-445C-8FF2-497DB476B801}" dt="2020-10-30T18:21:44.617" v="49" actId="1076"/>
          <ac:picMkLst>
            <pc:docMk/>
            <pc:sldMk cId="1797866890" sldId="295"/>
            <ac:picMk id="1026" creationId="{DF1301CA-64F9-4453-8D68-6FEFBF76286E}"/>
          </ac:picMkLst>
        </pc:picChg>
      </pc:sldChg>
      <pc:sldChg chg="modSp add">
        <pc:chgData name="Eoghan" userId="e1ad7bdb-31d9-492a-aba1-917f67feb35c" providerId="ADAL" clId="{48B38873-86D1-445C-8FF2-497DB476B801}" dt="2020-10-30T18:18:10.294" v="2" actId="20577"/>
        <pc:sldMkLst>
          <pc:docMk/>
          <pc:sldMk cId="2965238759" sldId="300"/>
        </pc:sldMkLst>
        <pc:graphicFrameChg chg="modGraphic">
          <ac:chgData name="Eoghan" userId="e1ad7bdb-31d9-492a-aba1-917f67feb35c" providerId="ADAL" clId="{48B38873-86D1-445C-8FF2-497DB476B801}" dt="2020-10-30T18:18:10.294" v="2" actId="20577"/>
          <ac:graphicFrameMkLst>
            <pc:docMk/>
            <pc:sldMk cId="2965238759" sldId="300"/>
            <ac:graphicFrameMk id="3" creationId="{2D1EACB4-F44A-B74F-9ED5-BE0F8D4E6DF6}"/>
          </ac:graphicFrameMkLst>
        </pc:graphicFrameChg>
      </pc:sldChg>
      <pc:sldChg chg="modSp add">
        <pc:chgData name="Eoghan" userId="e1ad7bdb-31d9-492a-aba1-917f67feb35c" providerId="ADAL" clId="{48B38873-86D1-445C-8FF2-497DB476B801}" dt="2020-10-30T18:18:51.584" v="5"/>
        <pc:sldMkLst>
          <pc:docMk/>
          <pc:sldMk cId="3268269971" sldId="302"/>
        </pc:sldMkLst>
        <pc:spChg chg="mod">
          <ac:chgData name="Eoghan" userId="e1ad7bdb-31d9-492a-aba1-917f67feb35c" providerId="ADAL" clId="{48B38873-86D1-445C-8FF2-497DB476B801}" dt="2020-10-30T18:18:39.993" v="4"/>
          <ac:spMkLst>
            <pc:docMk/>
            <pc:sldMk cId="3268269971" sldId="302"/>
            <ac:spMk id="2" creationId="{96837B8B-15FA-A840-8DD6-642FF112F3B0}"/>
          </ac:spMkLst>
        </pc:spChg>
        <pc:spChg chg="mod">
          <ac:chgData name="Eoghan" userId="e1ad7bdb-31d9-492a-aba1-917f67feb35c" providerId="ADAL" clId="{48B38873-86D1-445C-8FF2-497DB476B801}" dt="2020-10-30T18:18:51.584" v="5"/>
          <ac:spMkLst>
            <pc:docMk/>
            <pc:sldMk cId="3268269971" sldId="302"/>
            <ac:spMk id="15" creationId="{3743B4BE-5CB7-F14B-9620-8B20D1CED962}"/>
          </ac:spMkLst>
        </pc:spChg>
      </pc:sldChg>
    </pc:docChg>
  </pc:docChgLst>
  <pc:docChgLst>
    <pc:chgData name="Eoghan Pierce" userId="e1ad7bdb-31d9-492a-aba1-917f67feb35c" providerId="ADAL" clId="{FC0A6EF3-5D22-40DE-9915-9583DAF2546F}"/>
    <pc:docChg chg="addSld modSld modMainMaster">
      <pc:chgData name="Eoghan Pierce" userId="e1ad7bdb-31d9-492a-aba1-917f67feb35c" providerId="ADAL" clId="{FC0A6EF3-5D22-40DE-9915-9583DAF2546F}" dt="2020-10-29T13:56:11.760" v="142" actId="20577"/>
      <pc:docMkLst>
        <pc:docMk/>
      </pc:docMkLst>
      <pc:sldChg chg="modSp add">
        <pc:chgData name="Eoghan Pierce" userId="e1ad7bdb-31d9-492a-aba1-917f67feb35c" providerId="ADAL" clId="{FC0A6EF3-5D22-40DE-9915-9583DAF2546F}" dt="2020-10-29T13:53:26.550" v="136" actId="20577"/>
        <pc:sldMkLst>
          <pc:docMk/>
          <pc:sldMk cId="2113124303" sldId="287"/>
        </pc:sldMkLst>
        <pc:spChg chg="mod">
          <ac:chgData name="Eoghan Pierce" userId="e1ad7bdb-31d9-492a-aba1-917f67feb35c" providerId="ADAL" clId="{FC0A6EF3-5D22-40DE-9915-9583DAF2546F}" dt="2020-10-29T13:53:08.718" v="134" actId="20577"/>
          <ac:spMkLst>
            <pc:docMk/>
            <pc:sldMk cId="2113124303" sldId="287"/>
            <ac:spMk id="3" creationId="{8040BF24-A0E8-4171-A448-536D3D1CCCB9}"/>
          </ac:spMkLst>
        </pc:spChg>
        <pc:spChg chg="mod">
          <ac:chgData name="Eoghan Pierce" userId="e1ad7bdb-31d9-492a-aba1-917f67feb35c" providerId="ADAL" clId="{FC0A6EF3-5D22-40DE-9915-9583DAF2546F}" dt="2020-10-29T13:53:26.550" v="136" actId="20577"/>
          <ac:spMkLst>
            <pc:docMk/>
            <pc:sldMk cId="2113124303" sldId="287"/>
            <ac:spMk id="4" creationId="{5DD97864-7BA2-4B3F-A7D6-04A28757D2D1}"/>
          </ac:spMkLst>
        </pc:spChg>
      </pc:sldChg>
      <pc:sldMasterChg chg="modSldLayout">
        <pc:chgData name="Eoghan Pierce" userId="e1ad7bdb-31d9-492a-aba1-917f67feb35c" providerId="ADAL" clId="{FC0A6EF3-5D22-40DE-9915-9583DAF2546F}" dt="2020-10-29T13:56:11.760" v="142" actId="20577"/>
        <pc:sldMasterMkLst>
          <pc:docMk/>
          <pc:sldMasterMk cId="2641049347" sldId="2147483660"/>
        </pc:sldMasterMkLst>
        <pc:sldLayoutChg chg="modSp">
          <pc:chgData name="Eoghan Pierce" userId="e1ad7bdb-31d9-492a-aba1-917f67feb35c" providerId="ADAL" clId="{FC0A6EF3-5D22-40DE-9915-9583DAF2546F}" dt="2020-10-29T13:56:11.760" v="142" actId="20577"/>
          <pc:sldLayoutMkLst>
            <pc:docMk/>
            <pc:sldMasterMk cId="2892786238" sldId="2147483676"/>
            <pc:sldLayoutMk cId="112777793" sldId="2147483663"/>
          </pc:sldLayoutMkLst>
          <pc:spChg chg="mod">
            <ac:chgData name="Eoghan Pierce" userId="e1ad7bdb-31d9-492a-aba1-917f67feb35c" providerId="ADAL" clId="{FC0A6EF3-5D22-40DE-9915-9583DAF2546F}" dt="2020-10-29T13:56:11.760" v="142" actId="20577"/>
            <ac:spMkLst>
              <pc:docMk/>
              <pc:sldMasterMk cId="2892786238" sldId="2147483676"/>
              <pc:sldLayoutMk cId="112777793" sldId="2147483663"/>
              <ac:spMk id="10" creationId="{40F039E2-8C92-C14C-82CE-0794D9BF40A9}"/>
            </ac:spMkLst>
          </pc:spChg>
        </pc:sldLayoutChg>
      </pc:sldMasterChg>
    </pc:docChg>
  </pc:docChgLst>
</pc:chgInfo>
</file>

<file path=ppt/media/hdphoto1.wdp>
</file>

<file path=ppt/media/hdphoto2.wdp>
</file>

<file path=ppt/media/image10.png>
</file>

<file path=ppt/media/image11.jpe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947b471f8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7947b471f8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GB" sz="1200" b="1">
                <a:solidFill>
                  <a:srgbClr val="0070C0"/>
                </a:solidFill>
                <a:latin typeface="Century Gothic" panose="020B0502020202020204" pitchFamily="34" charset="0"/>
              </a:rPr>
              <a:t>Foundation question: </a:t>
            </a:r>
            <a:r>
              <a:rPr lang="en-GB" sz="1200">
                <a:solidFill>
                  <a:srgbClr val="0070C0"/>
                </a:solidFill>
                <a:latin typeface="Century Gothic" panose="020B0502020202020204" pitchFamily="34" charset="0"/>
              </a:rPr>
              <a:t>State the SI unit for force.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Answer</a:t>
            </a:r>
            <a:r>
              <a:rPr lang="en-GB" sz="1200">
                <a:solidFill>
                  <a:srgbClr val="0070C0"/>
                </a:solidFill>
                <a:latin typeface="Century Gothic" panose="020B0502020202020204" pitchFamily="34" charset="0"/>
              </a:rPr>
              <a:t>: </a:t>
            </a:r>
            <a:r>
              <a:rPr lang="en-GB" sz="1200" b="0" i="0" u="none" strike="noStrike" kern="1200" cap="none" baseline="0">
                <a:solidFill>
                  <a:schemeClr val="dk1"/>
                </a:solidFill>
                <a:effectLst/>
                <a:latin typeface="Calibri"/>
                <a:ea typeface="Calibri"/>
                <a:cs typeface="Calibri"/>
                <a:sym typeface="Calibri"/>
              </a:rPr>
              <a:t>SI unit for force is Newtons (N). </a:t>
            </a:r>
            <a:endParaRPr lang="en-GB" sz="1200">
              <a:solidFill>
                <a:srgbClr val="0070C0"/>
              </a:solidFill>
              <a:latin typeface="Century Gothic" panose="020B0502020202020204" pitchFamily="34" charset="0"/>
            </a:endParaRPr>
          </a:p>
          <a:p>
            <a:r>
              <a:rPr lang="en-GB" sz="1200" b="1">
                <a:solidFill>
                  <a:srgbClr val="7030A0"/>
                </a:solidFill>
                <a:latin typeface="Century Gothic" panose="020B0502020202020204" pitchFamily="34" charset="0"/>
              </a:rPr>
              <a:t>Stretch question: </a:t>
            </a:r>
            <a:r>
              <a:rPr lang="en-GB" sz="1200">
                <a:solidFill>
                  <a:srgbClr val="7030A0"/>
                </a:solidFill>
                <a:latin typeface="Century Gothic" panose="020B0502020202020204" pitchFamily="34" charset="0"/>
              </a:rPr>
              <a:t>Explain how two forces acting at at angle could be resolved to make a resultant force of 0 N. </a:t>
            </a:r>
          </a:p>
          <a:p>
            <a:r>
              <a:rPr lang="en-GB" sz="1200" b="1">
                <a:solidFill>
                  <a:srgbClr val="7030A0"/>
                </a:solidFill>
                <a:latin typeface="Century Gothic" panose="020B0502020202020204" pitchFamily="34" charset="0"/>
              </a:rPr>
              <a:t>Answer: </a:t>
            </a:r>
            <a:r>
              <a:rPr lang="en-GB" sz="1200" b="0" i="0" u="none" strike="noStrike" kern="1200" cap="none" baseline="0">
                <a:solidFill>
                  <a:schemeClr val="dk1"/>
                </a:solidFill>
                <a:effectLst/>
                <a:latin typeface="Calibri"/>
                <a:ea typeface="Calibri"/>
                <a:cs typeface="Calibri"/>
                <a:sym typeface="Calibri"/>
              </a:rPr>
              <a:t>They would still have to be acting in opposite directions – i.e. so that the horizontal components and the vertical components would cancel each other out. </a:t>
            </a:r>
            <a:endParaRPr lang="en-GB" sz="1200" b="1">
              <a:solidFill>
                <a:srgbClr val="7030A0"/>
              </a:solidFill>
              <a:latin typeface="Century Gothic" panose="020B0502020202020204" pitchFamily="34" charset="0"/>
            </a:endParaRPr>
          </a:p>
          <a:p>
            <a:endParaRPr lang="en-GB" sz="1200">
              <a:solidFill>
                <a:srgbClr val="7030A0"/>
              </a:solidFill>
              <a:latin typeface="Century Gothic" panose="020B0502020202020204" pitchFamily="34" charset="0"/>
            </a:endParaRPr>
          </a:p>
          <a:p>
            <a:endParaRPr lang="en-GB" sz="1200">
              <a:solidFill>
                <a:srgbClr val="7030A0"/>
              </a:solidFill>
              <a:latin typeface="Century Gothic" panose="020B0502020202020204" pitchFamily="34" charset="0"/>
            </a:endParaRPr>
          </a:p>
        </p:txBody>
      </p:sp>
      <p:sp>
        <p:nvSpPr>
          <p:cNvPr id="87" name="Google Shape;87;g7947b471f8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extLst>
      <p:ext uri="{BB962C8B-B14F-4D97-AF65-F5344CB8AC3E}">
        <p14:creationId xmlns:p14="http://schemas.microsoft.com/office/powerpoint/2010/main" val="1412404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Explanations</a:t>
            </a:r>
          </a:p>
          <a:p>
            <a:r>
              <a:rPr lang="en-GB" dirty="0"/>
              <a:t>1. This sprinter is stationary and so all of their forces are equal and opposite. Which means that the resultant force is 0N. A resultant force of 0N can only mean one of two things; An object is stationary or they are moving at constant velocity.
2. Once the sprinter accelerates the result force is greater than 0N. The force acting forwards will be greater and therefore the force arrow should be greater than 650N.
3. Once this printer wins they will decelerate. This means that the force arrow going backwards needs to be larger than 650 newtons however you will need to be aware that the sprinter is still moving forwards. students will often think they will go backwards!
At this stage students can quote numbers that exceed 1000N as they haven’t been taught what reasonable measurements should be. This is a good opportunity to talk about sense checking values. Ideally Check using F=Ma
4. The sprinter did not immediately stop due to inertia.</a:t>
            </a:r>
            <a:r>
              <a:rPr lang="en-GB" sz="1200" b="1" dirty="0">
                <a:solidFill>
                  <a:schemeClr val="accent2">
                    <a:lumMod val="60000"/>
                    <a:lumOff val="40000"/>
                  </a:schemeClr>
                </a:solidFill>
                <a:latin typeface="Century Gothic" panose="020B0502020202020204" pitchFamily="34" charset="0"/>
              </a:rPr>
              <a:t> Inertia is the tendency of an object to continue in their state of motion. </a:t>
            </a:r>
            <a:r>
              <a:rPr lang="en-GB" sz="1200" b="0" dirty="0">
                <a:solidFill>
                  <a:schemeClr val="accent2">
                    <a:lumMod val="60000"/>
                    <a:lumOff val="40000"/>
                  </a:schemeClr>
                </a:solidFill>
                <a:latin typeface="Century Gothic" panose="020B0502020202020204" pitchFamily="34" charset="0"/>
              </a:rPr>
              <a:t>Inertia is dependent on mass and velocity.</a:t>
            </a: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47514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Explanations</a:t>
            </a:r>
          </a:p>
          <a:p>
            <a:r>
              <a:rPr lang="en-GB" dirty="0"/>
              <a:t>1. This weights are stationary and so all of their forces are equal and opposite. Which means that the resultant force is 0N. A resultant force of 0N can only mean one of two things; An object is stationary or they are moving at constant velocity.
2. Once the weights drop, they accelerate. The resultant force is greater than 0N. The force acting downwards will be greater and therefore the force arrow should be greater.
3. the weights on the ground must look exactly the same as scenario 1. This is because the weights are putting a 100N </a:t>
            </a:r>
            <a:r>
              <a:rPr lang="en-GB" dirty="0" err="1"/>
              <a:t>forc</a:t>
            </a:r>
            <a:r>
              <a:rPr lang="en-GB" dirty="0"/>
              <a:t> downwards, which is then being counteracted by the floor pushing up by 1000N
</a:t>
            </a:r>
            <a:r>
              <a:rPr lang="en-GB"/>
              <a:t>
</a:t>
            </a:r>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09849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Explanations</a:t>
            </a:r>
          </a:p>
          <a:p>
            <a:r>
              <a:rPr lang="en-GB" dirty="0"/>
              <a:t>1. This trucks are moving at a steady speed and so all of their forces are equal and opposite. Which means that the resultant force is 0N. A resultant force of 0N can only mean one of two things; An object is stationary or they are moving at constant speed.
2. Once the truck accelerates the resultant force is greater than 0N. The force acting forwards will be greater and therefore the force arrow should be greater.
3. When they decelerate the force arrow going backwards needs to be larger than the force arrow going forwards however you will need to be aware that the truck  is still moving forwards. students will often think they will go backwards!
The last question is a qualitative description of F=Ma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890802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GB" b="1">
                <a:highlight>
                  <a:srgbClr val="FFFF00"/>
                </a:highlight>
              </a:rPr>
              <a:t>Purpose: </a:t>
            </a:r>
            <a:r>
              <a:rPr lang="en-GB" b="0">
                <a:highlight>
                  <a:srgbClr val="FFFF00"/>
                </a:highlight>
              </a:rPr>
              <a:t>practice application of new knowledge.</a:t>
            </a:r>
          </a:p>
          <a:p>
            <a:r>
              <a:rPr lang="en-GB" b="0">
                <a:highlight>
                  <a:srgbClr val="FFFF00"/>
                </a:highlight>
              </a:rPr>
              <a:t>You may want to split this worksheet up and discuss the questions before using the scenarios for independent practice. </a:t>
            </a:r>
          </a:p>
          <a:p>
            <a:r>
              <a:rPr lang="en-GB" b="0" err="1">
                <a:highlight>
                  <a:srgbClr val="FFFF00"/>
                </a:highlight>
              </a:rPr>
              <a:t>Markscheme</a:t>
            </a:r>
            <a:r>
              <a:rPr lang="en-GB" b="0">
                <a:highlight>
                  <a:srgbClr val="FFFF00"/>
                </a:highlight>
              </a:rPr>
              <a:t> provided to self/peer assess answers. </a:t>
            </a:r>
          </a:p>
          <a:p>
            <a:endParaRPr lang="en-GB" b="0">
              <a:highlight>
                <a:srgbClr val="FFFF00"/>
              </a:highlight>
            </a:endParaRPr>
          </a:p>
          <a:p>
            <a:r>
              <a:rPr lang="en-GB" b="0">
                <a:highlight>
                  <a:srgbClr val="FFFF00"/>
                </a:highlight>
              </a:rPr>
              <a:t>Stretch – ask pupils to write their own scenarios as questions for others. </a:t>
            </a:r>
          </a:p>
          <a:p>
            <a:pPr marL="0" lvl="0" indent="0" algn="l" rtl="0">
              <a:spcBef>
                <a:spcPts val="0"/>
              </a:spcBef>
              <a:spcAft>
                <a:spcPts val="0"/>
              </a:spcAft>
              <a:buNone/>
            </a:pPr>
            <a:endParaRPr/>
          </a:p>
        </p:txBody>
      </p:sp>
      <p:sp>
        <p:nvSpPr>
          <p:cNvPr id="190" name="Google Shape;19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dirty="0"/>
              <a:t>Suggested Guidance:</a:t>
            </a:r>
          </a:p>
          <a:p>
            <a:pPr marL="0" marR="0" lvl="0" indent="0" algn="l" rtl="0">
              <a:lnSpc>
                <a:spcPct val="100000"/>
              </a:lnSpc>
              <a:spcBef>
                <a:spcPts val="0"/>
              </a:spcBef>
              <a:spcAft>
                <a:spcPts val="0"/>
              </a:spcAft>
              <a:buClr>
                <a:schemeClr val="dk1"/>
              </a:buClr>
              <a:buSzPts val="1200"/>
              <a:buFont typeface="+mj-lt"/>
              <a:buNone/>
            </a:pPr>
            <a:r>
              <a:rPr lang="en-GB" b="1" dirty="0"/>
              <a:t>Q1. Answer: A</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baseline="0" dirty="0"/>
              <a:t>If students answered B or C, they need to be clearer on the exact definition of Newton’s First Law. </a:t>
            </a:r>
            <a:r>
              <a:rPr lang="en-GB" b="0" i="1" baseline="0" dirty="0"/>
              <a:t>To fix-it, It may be useful to refer back to the knowledge organiser to highlight Newton’s Laws or rephrase the laws and get pupils to determine which is which. </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C</a:t>
            </a:r>
          </a:p>
          <a:p>
            <a:pPr marL="0" indent="0">
              <a:buNone/>
            </a:pPr>
            <a:r>
              <a:rPr lang="en-GB" b="0" baseline="0" dirty="0"/>
              <a:t>If students answered A, they have understood that the acceleration now acts towards the left but not applied that to an object that is already acting left. If students answered B, they may assume that any force acting in the opposite direction automatically stops the current motion. </a:t>
            </a:r>
            <a:r>
              <a:rPr lang="en-GB" b="0" i="1" baseline="0" dirty="0"/>
              <a:t>To fix-it it may be useful to show more real life examples of Newton’s First Law. A good example to use is with a car because all pupils will have experienced a car accelerating and decelerating. It may be useful to get pupils to draw force diagrams of driving force (thrust) vs brakes:</a:t>
            </a:r>
          </a:p>
          <a:p>
            <a:pPr marL="0" indent="0">
              <a:buNone/>
            </a:pPr>
            <a:r>
              <a:rPr lang="en-GB" b="0" i="1" baseline="0" dirty="0"/>
              <a:t>Car is stationary when there is no driving force or break </a:t>
            </a:r>
            <a:r>
              <a:rPr lang="en-GB" b="0" i="1" baseline="0" dirty="0">
                <a:sym typeface="Wingdings" pitchFamily="2" charset="2"/>
              </a:rPr>
              <a:t> balanced forces</a:t>
            </a:r>
          </a:p>
          <a:p>
            <a:pPr marL="0" indent="0">
              <a:buNone/>
            </a:pPr>
            <a:r>
              <a:rPr lang="en-GB" b="0" i="1" baseline="0" dirty="0">
                <a:sym typeface="Wingdings" pitchFamily="2" charset="2"/>
              </a:rPr>
              <a:t>Car accelerates forwards when accelerator/thrust is applied – resultant force is forwards because thrust is greater than braking force. </a:t>
            </a:r>
          </a:p>
          <a:p>
            <a:pPr marL="0" indent="0">
              <a:buNone/>
            </a:pPr>
            <a:r>
              <a:rPr lang="en-GB" b="0" i="1" baseline="0" dirty="0">
                <a:sym typeface="Wingdings" pitchFamily="2" charset="2"/>
              </a:rPr>
              <a:t>Car slows down when brakes are applied – it does not start moving backwards! The resultant force is acting backwards but it slows the car down rather than changing its direction. </a:t>
            </a:r>
            <a:endParaRPr lang="en-GB" b="0" i="1" baseline="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answered A </a:t>
            </a:r>
            <a:r>
              <a:rPr lang="en-GB" b="0"/>
              <a:t>or C, </a:t>
            </a:r>
            <a:r>
              <a:rPr lang="en-GB" b="0" dirty="0"/>
              <a:t>they have not been able to apply Newton’s First Law. </a:t>
            </a:r>
            <a:r>
              <a:rPr lang="en-GB" i="1" dirty="0"/>
              <a:t>To fix-it, </a:t>
            </a:r>
            <a:r>
              <a:rPr lang="en-GB" b="0" i="1" baseline="0" dirty="0"/>
              <a:t>it may be useful to provide further scenarios where objects are either stationary or already moving with different resultant forces acting on them. </a:t>
            </a:r>
          </a:p>
        </p:txBody>
      </p:sp>
      <p:sp>
        <p:nvSpPr>
          <p:cNvPr id="205" name="Google Shape;20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23</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Pupils need to be completely secure in their understanding of calculating resultant force and the difference between balanced and unbalanced forces. They have learned in P1.1 that only unbalanced forces can change the speed, direction or shape of an object so this is building further on this idea. The focus of this lesson is identifying when forces are balanced/unbalanced and identifying the effects of each on stationary and moving objects. </a:t>
            </a:r>
            <a:r>
              <a:rPr lang="en-US" b="0" dirty="0"/>
              <a:t>This will lead into looking at acceleration and velocity-time graphs, drawing conclusions about the forces acting on an object from their motion. </a:t>
            </a:r>
          </a:p>
          <a:p>
            <a:pPr rtl="0"/>
            <a:endParaRPr lang="en-GB" b="0" dirty="0"/>
          </a:p>
          <a:p>
            <a:pPr rtl="0"/>
            <a:endParaRPr lang="en-US" b="0" dirty="0"/>
          </a:p>
          <a:p>
            <a:pPr rtl="0"/>
            <a:endParaRPr lang="en-US" b="0" dirty="0"/>
          </a:p>
          <a:p>
            <a:pPr rtl="0"/>
            <a:r>
              <a:rPr lang="en-US" b="0" dirty="0"/>
              <a:t>Hook:</a:t>
            </a:r>
          </a:p>
          <a:p>
            <a:pPr rtl="0"/>
            <a:r>
              <a:rPr lang="en-US" b="0" dirty="0"/>
              <a:t>Consider a person cycling at a constant speed of 6 m/s. What can we say about the forces acting on them? Draw a free body diagram of the forces acting on them. Compare this to a free-body diagram of a stationary cyclist. </a:t>
            </a: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a:t>Suggested 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a:t>Q1. Answer: C</a:t>
            </a:r>
          </a:p>
          <a:p>
            <a:pPr marL="0" indent="0">
              <a:buNone/>
            </a:pPr>
            <a:r>
              <a:rPr lang="en-GB" b="0"/>
              <a:t>If students answered A or B they are not secure on the definition behind Newton’s Third Law. </a:t>
            </a:r>
            <a:r>
              <a:rPr lang="en-GB" i="1"/>
              <a:t>To fix-it, </a:t>
            </a:r>
            <a:r>
              <a:rPr lang="en-GB" b="0" i="1" baseline="0"/>
              <a:t>compare N1 and N3 after introducing N1 in the next lesson so pupils have to correctly identify which is which.</a:t>
            </a:r>
          </a:p>
          <a:p>
            <a:pPr marL="0" marR="0" lvl="0" indent="0" algn="l" rtl="0">
              <a:lnSpc>
                <a:spcPct val="100000"/>
              </a:lnSpc>
              <a:spcBef>
                <a:spcPts val="0"/>
              </a:spcBef>
              <a:spcAft>
                <a:spcPts val="0"/>
              </a:spcAft>
              <a:buClr>
                <a:schemeClr val="dk1"/>
              </a:buClr>
              <a:buSzPts val="1200"/>
              <a:buFont typeface="+mj-lt"/>
              <a:buNone/>
            </a:pPr>
            <a:r>
              <a:rPr lang="en-GB" b="1" i="0"/>
              <a:t>Q2. </a:t>
            </a:r>
            <a:r>
              <a:rPr lang="en-GB" b="1"/>
              <a:t>Answer: B</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baseline="0"/>
              <a:t>If students answered A or B they have not understood how to identify the action-reaction pair. </a:t>
            </a:r>
            <a:r>
              <a:rPr lang="en-GB" b="0" i="1" baseline="0"/>
              <a:t>To fix-it, practice with pupils using the sentence structure ‘when A (e.g. gun) exerts a force on B (bullet), B (bullet) exerts an equal and opposite force on A (gun).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0"/>
              <a:t>Q3. </a:t>
            </a:r>
            <a:r>
              <a:rPr lang="en-GB" b="1"/>
              <a:t>Answer: C</a:t>
            </a:r>
          </a:p>
          <a:p>
            <a:pPr marL="0" marR="0" lvl="0" indent="0" algn="l" rtl="0">
              <a:lnSpc>
                <a:spcPct val="100000"/>
              </a:lnSpc>
              <a:spcBef>
                <a:spcPts val="0"/>
              </a:spcBef>
              <a:spcAft>
                <a:spcPts val="0"/>
              </a:spcAft>
              <a:buClr>
                <a:schemeClr val="dk1"/>
              </a:buClr>
              <a:buSzPts val="1200"/>
              <a:buFont typeface="+mj-lt"/>
              <a:buNone/>
            </a:pPr>
            <a:r>
              <a:rPr lang="en-GB" b="0"/>
              <a:t>If students answered A they have not been able to understand this as an example of an action-reaction pair. </a:t>
            </a:r>
            <a:r>
              <a:rPr lang="en-GB" i="1"/>
              <a:t>To fix-it, </a:t>
            </a:r>
            <a:r>
              <a:rPr lang="en-GB" b="0" i="1" baseline="0"/>
              <a:t>it may be useful to model a scenario with two objects crashing into each other to show how the force exerted by each object is equal and opposite. It may also be worth elaborating and discussing the effect that this will have on different masses – i.e. why does a bullet shoot away rapidly but a gun recoils much slower (</a:t>
            </a:r>
            <a:r>
              <a:rPr lang="en-GB" b="0" i="1" baseline="0" err="1"/>
              <a:t>Fnet</a:t>
            </a:r>
            <a:r>
              <a:rPr lang="en-GB" b="0" i="1" baseline="0"/>
              <a:t>=ma, if the force is equal but the masses are different, they will have different accelerations). </a:t>
            </a:r>
          </a:p>
          <a:p>
            <a:endParaRPr lang="en-GB" b="1" baseline="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Guidance:</a:t>
            </a:r>
          </a:p>
          <a:p>
            <a:r>
              <a:rPr lang="en-GB" dirty="0"/>
              <a:t>This can be used as a quick recap to check that pupils are secure with the idea of stationary objects and the simpler part of N1 (stationary objects will remain stationary). </a:t>
            </a:r>
          </a:p>
          <a:p>
            <a:r>
              <a:rPr lang="en-GB" i="1" dirty="0"/>
              <a:t>What is the speed of a stationary object?</a:t>
            </a:r>
          </a:p>
          <a:p>
            <a:r>
              <a:rPr lang="en-GB" b="1" i="1" dirty="0"/>
              <a:t>0 m/s</a:t>
            </a:r>
          </a:p>
          <a:p>
            <a:r>
              <a:rPr lang="en-GB" i="1" dirty="0"/>
              <a:t>What can we tell about the forces acting on the trolley?</a:t>
            </a:r>
          </a:p>
          <a:p>
            <a:r>
              <a:rPr lang="en-GB" b="1" i="1" dirty="0"/>
              <a:t>The forces must be balanced</a:t>
            </a:r>
          </a:p>
          <a:p>
            <a:r>
              <a:rPr lang="en-GB" i="1" dirty="0"/>
              <a:t>What would a free-body force diagram look like for this stationary trolley?</a:t>
            </a:r>
          </a:p>
          <a:p>
            <a:r>
              <a:rPr lang="en-GB" b="1" i="1" dirty="0"/>
              <a:t>The forces would be equal in size but opposite in direction. The forces acting would just be weight and the normal contact force of the ground on the trolley.</a:t>
            </a:r>
          </a:p>
          <a:p>
            <a:endParaRPr lang="en-GB" b="1" i="1" dirty="0"/>
          </a:p>
          <a:p>
            <a:endParaRPr lang="en-GB" b="1" i="1"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b="1" i="1" dirty="0"/>
          </a:p>
          <a:p>
            <a:endParaRPr lang="en-GB" dirty="0"/>
          </a:p>
          <a:p>
            <a:r>
              <a:rPr lang="en-GB" dirty="0"/>
              <a:t>Image source: </a:t>
            </a:r>
            <a:r>
              <a:rPr lang="en-GB" dirty="0" err="1"/>
              <a:t>pixabay</a:t>
            </a:r>
            <a:endParaRPr lang="en-GB" dirty="0"/>
          </a:p>
          <a:p>
            <a:endParaRPr lang="en-GB" dirty="0"/>
          </a:p>
          <a:p>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224340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There is an old saying that no one likes change, and the same is true in physics! The next of Newton’s Laws that we are going to look at is Newton’s First Law, which is also sometimes referred to as the law of inertia. Newton’s First Law states that an object’s motion will not change unless acted upon by an unbalanced force.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an unbalanced force?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A force/forces that are not equal in magnitude and opposite in direction.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can also say that an unbalanced force is a non-zero resultant force. A resultant force of 0 N means that forces cancel each other out, so non-zero means that forces are not cancelling each other out and are therefore unbalanced.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So the motion of an object will not change unless there is an unbalanced force acting on it. This means that the motion of an object will only change if there is an unbalanced force acting 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about if the forces acting on an object are 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Only an unbalanced force can change the motion of an object, so if balanced forces are acting, the motion of the object will remain the same.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The tendency of objects to continue in their current state of motion is called inertia, and applies to objects that are both stationary are already moving. Their motion will remain the same, and next we will look at what that means in practice.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If the forces acting on an object are balanced, this means the resultant force is 0 N and the object can be said to be in equilibrium (which means a state of balance).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Pupils often have the misconception that balanced forces mean an object cannot be moving. It can be useful to give an example of an object they have experienced (such as a car), and illustrating with force diagrams that balanced forces does not mean the same as no force acting. A really interesting stretch activity can be to discuss the different shapes of cars (such as F1 cars) and explaining in terms of terminal velocity – as the speed increases the resistive forces increase so the car reaches a top speed when the forces become balanced. More aerodynamic shapes reduce the resistive forces so the car can reach a greater top speed before the forces become balanced. </a:t>
            </a:r>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explanation/modelling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You may want to use a toy car/shopping trolley to model the different scenarios.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Newton’s First Law states that an object’s motion will not change unless acted upon by an unbalanced force. Let’s look at what that means in different scenarios.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If the resultant force is 0 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Are the forces balanced or unbalanced?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happens if the forces are 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There is not an unbalanced force, so the object’s motion will not change.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that mean for a stationary object?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object will continue to be stationary.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that mean for an object that is already moving (ay at 2 m/s to the left)?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It will continue with its current motion - it will continue moving at the same speed in the same direction, i.e. at 2 m/s to the left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If the resultant force is </a:t>
            </a:r>
            <a:r>
              <a:rPr lang="en-GB" b="1" i="0"/>
              <a:t>not</a:t>
            </a:r>
            <a:r>
              <a:rPr lang="en-GB" b="0" i="0"/>
              <a:t> 0 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Are the forces balanced or unbalanced?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err="1"/>
              <a:t>Unalanced</a:t>
            </a: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happens if the forces are unbalanced?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There is an unbalanced force, so the object’s motion will change.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that mean for a stationary object?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object will accelerate in the direction of the resultant force.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that mean for an object that is already moving (ay at 2 m/s to the left)?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object will accelerate in the direction of the resultant force. If the resultant force was acting towards the left, it would get faster towards the left. If the resultant force was acting towards the right, it would slow down towards the left, until eventually it may come to a rest and accelerate towards the right if the resultant force was still acting.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Let’s use an example of a car.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Imagine a stationary car.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would happen if a thrust force of 1000 N right was applied?</a:t>
            </a: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car  would accelerate towards the right.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Imagine a car travelling at 10 m/s towards the right.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would happen if a thrust force of 1000 N right was applied?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car would accelerate towards the right.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would happen if a thrust force of 1000 N left was applied?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car would continue moving towards the right but it would slow down.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would happen if 1000 N of thrust right was applied but there was also 1000 N of air resistance acting?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The car would continue in its original state of motion, at 10 m/s towards the right.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1"/>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8</a:t>
            </a:fld>
            <a:endParaRPr/>
          </a:p>
        </p:txBody>
      </p:sp>
    </p:spTree>
    <p:extLst>
      <p:ext uri="{BB962C8B-B14F-4D97-AF65-F5344CB8AC3E}">
        <p14:creationId xmlns:p14="http://schemas.microsoft.com/office/powerpoint/2010/main" val="1967559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a:t>Guidance:</a:t>
            </a:r>
          </a:p>
          <a:p>
            <a:r>
              <a:rPr lang="en-GB" b="0"/>
              <a:t>Before pupils apply this knowledge independently this is an opportunity to check they are secure with the relationship between motion and balanced and unbalanced forces.</a:t>
            </a:r>
          </a:p>
          <a:p>
            <a:endParaRPr lang="en-GB" b="0"/>
          </a:p>
          <a:p>
            <a:r>
              <a:rPr lang="en-GB" b="1"/>
              <a:t>Key point to get pupils thinking is that the motion of an object can only be changed by an unbalanced force. </a:t>
            </a:r>
          </a:p>
          <a:p>
            <a:r>
              <a:rPr lang="en-GB" b="0"/>
              <a:t>Weightlifter - these forces must be balanced because the weight is stationary at the top of the lift. Before and after the lift there would be a non-zero resultant force but for the weight to be held at the top the resultant force must be zero. Only an unbalanced force could change the motion and at this point in time the motion is not changing, so the forces are balanced.</a:t>
            </a:r>
          </a:p>
          <a:p>
            <a:r>
              <a:rPr lang="en-GB" b="0"/>
              <a:t>Truck slowing down - these forces must be unbalanced because the motion of the object is changing. The resultant force is acting in the opposite direction to motion, slowing it down.</a:t>
            </a:r>
          </a:p>
          <a:p>
            <a:r>
              <a:rPr lang="en-GB" b="0"/>
              <a:t>Sprinter at top speed - running at top speed is constant motion, the speed is not changing. The motion can only be changed by an unbalanced force so running at a constant top speed means the forces acting must be balanced. </a:t>
            </a:r>
          </a:p>
          <a:p>
            <a:endParaRPr lang="en-GB" b="0"/>
          </a:p>
          <a:p>
            <a:r>
              <a:rPr lang="en-GB" b="0"/>
              <a:t>Image source: </a:t>
            </a:r>
            <a:r>
              <a:rPr lang="en-GB" b="0" err="1"/>
              <a:t>pixabay</a:t>
            </a:r>
            <a:endParaRPr lang="en-GB" b="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30970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Give thinking time and 3,2,1 to minimise copying. Use questioning to explain why statements are false and correct false statements.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Newton’s first law and it must be an unbalanced force.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if the forces are unbalanced there is a resultant force so a stationary object will accelerate in the direction of the resultant force.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object will accelerate in the direction of the resultant force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GB"/>
          </a:p>
          <a:p>
            <a:pPr marL="0" marR="0" lvl="0" indent="0" algn="l" defTabSz="914400" rtl="0" eaLnBrk="1" fontAlgn="auto" latinLnBrk="0" hangingPunct="1">
              <a:lnSpc>
                <a:spcPct val="100000"/>
              </a:lnSpc>
              <a:spcBef>
                <a:spcPts val="0"/>
              </a:spcBef>
              <a:spcAft>
                <a:spcPts val="0"/>
              </a:spcAft>
              <a:buClrTx/>
              <a:buSzTx/>
              <a:buFontTx/>
              <a:buNone/>
              <a:tabLst/>
              <a:defRPr/>
            </a:pPr>
            <a:r>
              <a:rPr lang="en-GB"/>
              <a:t>Practice on the following worksheet to show scenarios of stationary objects and objects in motion with 0/non-0 resultant forces. </a:t>
            </a:r>
          </a:p>
          <a:p>
            <a:pPr marL="228600" lvl="0" indent="-152400" algn="l" rtl="0">
              <a:spcBef>
                <a:spcPts val="0"/>
              </a:spcBef>
              <a:spcAft>
                <a:spcPts val="0"/>
              </a:spcAft>
              <a:buClr>
                <a:schemeClr val="dk1"/>
              </a:buClr>
              <a:buSzPts val="1200"/>
              <a:buFont typeface="Calibri"/>
              <a:buNone/>
            </a:pPr>
            <a:endParaRPr b="0"/>
          </a:p>
        </p:txBody>
      </p:sp>
      <p:sp>
        <p:nvSpPr>
          <p:cNvPr id="174" name="Google Shape;17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27083953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28549594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06188443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660337923"/>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289995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77683929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19812384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52745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24042184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2998361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178577398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435878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217769681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259792430"/>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86285857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507615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190843"/>
      </p:ext>
    </p:extLst>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5.xml"/><Relationship Id="rId5" Type="http://schemas.openxmlformats.org/officeDocument/2006/relationships/image" Target="../media/image14.jpe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06693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8" name="Google Shape;178;p7"/>
          <p:cNvSpPr txBox="1"/>
          <p:nvPr/>
        </p:nvSpPr>
        <p:spPr>
          <a:xfrm>
            <a:off x="540000" y="1080000"/>
            <a:ext cx="10620000" cy="4431983"/>
          </a:xfrm>
          <a:prstGeom prst="rect">
            <a:avLst/>
          </a:prstGeom>
          <a:noFill/>
          <a:ln>
            <a:noFill/>
          </a:ln>
        </p:spPr>
        <p:txBody>
          <a:bodyPr spcFirstLastPara="1" wrap="square" lIns="0" tIns="0" rIns="0" bIns="0" anchor="t" anchorCtr="0">
            <a:spAutoFit/>
          </a:bodyPr>
          <a:lstStyle/>
          <a:p>
            <a:pPr marL="457200" indent="-457200">
              <a:buAutoNum type="arabicPeriod"/>
            </a:pPr>
            <a:r>
              <a:rPr lang="en-GB" sz="2400" dirty="0">
                <a:latin typeface="Century Gothic" panose="020B0502020202020204" pitchFamily="34" charset="0"/>
              </a:rPr>
              <a:t>Newton’s Third Law states that an objects motion will not change unless acted upon by balanced forces</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An object can be said to be in equilibrium if the forces acting upon it are balanced</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A stationary object acted upon by an unbalanced force will remain stationary</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An object in motion acted upon by an unbalanced force will maintain constant velocity</a:t>
            </a:r>
          </a:p>
          <a:p>
            <a:pPr marR="0" lvl="0" algn="l" rtl="0">
              <a:spcBef>
                <a:spcPts val="0"/>
              </a:spcBef>
              <a:spcAft>
                <a:spcPts val="0"/>
              </a:spcAft>
              <a:buClr>
                <a:schemeClr val="dk1"/>
              </a:buClr>
              <a:buSzPts val="2400"/>
            </a:pPr>
            <a:endParaRPr lang="en-GB" sz="2400" dirty="0">
              <a:solidFill>
                <a:schemeClr val="dk1"/>
              </a:solidFill>
              <a:latin typeface="Century Gothic" panose="020B0502020202020204" pitchFamily="34" charset="0"/>
              <a:ea typeface="Century Gothic"/>
              <a:cs typeface="Century Gothic"/>
              <a:sym typeface="Century Gothic"/>
            </a:endParaRPr>
          </a:p>
        </p:txBody>
      </p:sp>
      <p:sp>
        <p:nvSpPr>
          <p:cNvPr id="2" name="Title 1">
            <a:extLst>
              <a:ext uri="{FF2B5EF4-FFF2-40B4-BE49-F238E27FC236}">
                <a16:creationId xmlns:a16="http://schemas.microsoft.com/office/drawing/2014/main" id="{577A3C23-F094-1440-BBA9-29542B2D9D19}"/>
              </a:ext>
            </a:extLst>
          </p:cNvPr>
          <p:cNvSpPr>
            <a:spLocks noGrp="1"/>
          </p:cNvSpPr>
          <p:nvPr>
            <p:ph type="title"/>
          </p:nvPr>
        </p:nvSpPr>
        <p:spPr/>
        <p:txBody>
          <a:bodyPr>
            <a:normAutofit/>
          </a:bodyPr>
          <a:lstStyle/>
          <a:p>
            <a:pPr lvl="0">
              <a:spcBef>
                <a:spcPts val="0"/>
              </a:spcBef>
            </a:pPr>
            <a:r>
              <a:rPr lang="en-GB">
                <a:solidFill>
                  <a:schemeClr val="dk1"/>
                </a:solidFill>
                <a:latin typeface="Century Gothic" panose="020B0502020202020204" pitchFamily="34" charset="0"/>
                <a:ea typeface="Century Gothic"/>
                <a:cs typeface="Century Gothic"/>
                <a:sym typeface="Century Gothic"/>
              </a:rPr>
              <a:t>Determine if the following statements are true or false:</a:t>
            </a:r>
            <a:endParaRPr lang="en-GB">
              <a:latin typeface="Century Gothic" panose="020B0502020202020204" pitchFamily="34" charset="0"/>
            </a:endParaRPr>
          </a:p>
        </p:txBody>
      </p:sp>
      <p:sp>
        <p:nvSpPr>
          <p:cNvPr id="11" name="Google Shape;94;g7947b471f8_0_186">
            <a:extLst>
              <a:ext uri="{FF2B5EF4-FFF2-40B4-BE49-F238E27FC236}">
                <a16:creationId xmlns:a16="http://schemas.microsoft.com/office/drawing/2014/main" id="{F34E94A4-583C-BB46-82DB-6FB7B599D089}"/>
              </a:ext>
            </a:extLst>
          </p:cNvPr>
          <p:cNvSpPr txBox="1"/>
          <p:nvPr/>
        </p:nvSpPr>
        <p:spPr>
          <a:xfrm>
            <a:off x="6997975" y="148502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8" name="Google Shape;94;g7947b471f8_0_186">
            <a:extLst>
              <a:ext uri="{FF2B5EF4-FFF2-40B4-BE49-F238E27FC236}">
                <a16:creationId xmlns:a16="http://schemas.microsoft.com/office/drawing/2014/main" id="{2639ED3D-9930-EA42-BFAD-BC489A66F6CD}"/>
              </a:ext>
            </a:extLst>
          </p:cNvPr>
          <p:cNvSpPr txBox="1"/>
          <p:nvPr/>
        </p:nvSpPr>
        <p:spPr>
          <a:xfrm>
            <a:off x="3294655" y="255182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True</a:t>
            </a:r>
            <a:endParaRPr b="1">
              <a:solidFill>
                <a:schemeClr val="accent1"/>
              </a:solidFill>
              <a:latin typeface="Century Gothic" panose="020B0502020202020204" pitchFamily="34" charset="0"/>
            </a:endParaRPr>
          </a:p>
        </p:txBody>
      </p:sp>
      <p:sp>
        <p:nvSpPr>
          <p:cNvPr id="9" name="Google Shape;94;g7947b471f8_0_186">
            <a:extLst>
              <a:ext uri="{FF2B5EF4-FFF2-40B4-BE49-F238E27FC236}">
                <a16:creationId xmlns:a16="http://schemas.microsoft.com/office/drawing/2014/main" id="{2CFC9C6C-B083-C14C-8CF8-451E462337E2}"/>
              </a:ext>
            </a:extLst>
          </p:cNvPr>
          <p:cNvSpPr txBox="1"/>
          <p:nvPr/>
        </p:nvSpPr>
        <p:spPr>
          <a:xfrm>
            <a:off x="3773309" y="368383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0" name="Google Shape;94;g7947b471f8_0_186">
            <a:extLst>
              <a:ext uri="{FF2B5EF4-FFF2-40B4-BE49-F238E27FC236}">
                <a16:creationId xmlns:a16="http://schemas.microsoft.com/office/drawing/2014/main" id="{0D2D740F-47A4-A342-8DDE-C64CD5C93923}"/>
              </a:ext>
            </a:extLst>
          </p:cNvPr>
          <p:cNvSpPr txBox="1"/>
          <p:nvPr/>
        </p:nvSpPr>
        <p:spPr>
          <a:xfrm>
            <a:off x="5014615" y="4822581"/>
            <a:ext cx="896346" cy="435219"/>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154984"/>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What is Newton’s first law?</a:t>
            </a:r>
          </a:p>
          <a:p>
            <a:pPr marL="457200" indent="-457200">
              <a:buAutoNum type="arabicPeriod"/>
            </a:pPr>
            <a:r>
              <a:rPr lang="en-GB" sz="2400" dirty="0">
                <a:latin typeface="Century Gothic" panose="020B0502020202020204" pitchFamily="34" charset="0"/>
              </a:rPr>
              <a:t>What is inertia?</a:t>
            </a:r>
          </a:p>
          <a:p>
            <a:pPr marL="457200" indent="-457200">
              <a:buAutoNum type="arabicPeriod"/>
            </a:pPr>
            <a:r>
              <a:rPr lang="en-GB" sz="2400" dirty="0">
                <a:latin typeface="Century Gothic" panose="020B0502020202020204" pitchFamily="34" charset="0"/>
              </a:rPr>
              <a:t>If the resultant force is greater than 0N we say that the pair of forces are...</a:t>
            </a:r>
          </a:p>
          <a:p>
            <a:pPr marL="457200" indent="-457200">
              <a:buAutoNum type="arabicPeriod"/>
            </a:pPr>
            <a:r>
              <a:rPr lang="en-GB" sz="2400" dirty="0">
                <a:latin typeface="Century Gothic" panose="020B0502020202020204" pitchFamily="34" charset="0"/>
              </a:rPr>
              <a:t>When is an object at equilibrium?</a:t>
            </a:r>
          </a:p>
          <a:p>
            <a:pPr marL="457200" indent="-457200">
              <a:buAutoNum type="arabicPeriod"/>
            </a:pPr>
            <a:r>
              <a:rPr lang="en-GB" sz="2400" dirty="0">
                <a:latin typeface="Century Gothic" panose="020B0502020202020204" pitchFamily="34" charset="0"/>
              </a:rPr>
              <a:t>If the resultant force is 0N what would happen to a stationary object?
If an object is moving and has a resultant force of 0N how will it move?
A car accelerates whilst moving, what is its resultant force be like?
A car starts to slow down, what will it resultant force be like?
If there is resultant force is not 0N what would happen to a stationary object?</a:t>
            </a:r>
          </a:p>
        </p:txBody>
      </p:sp>
    </p:spTree>
    <p:extLst>
      <p:ext uri="{BB962C8B-B14F-4D97-AF65-F5344CB8AC3E}">
        <p14:creationId xmlns:p14="http://schemas.microsoft.com/office/powerpoint/2010/main" val="2173709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385358" y="780157"/>
            <a:ext cx="11311342" cy="6001643"/>
          </a:xfrm>
          <a:prstGeom prst="rect">
            <a:avLst/>
          </a:prstGeom>
          <a:noFill/>
        </p:spPr>
        <p:txBody>
          <a:bodyPr wrap="square">
            <a:spAutoFit/>
          </a:bodyPr>
          <a:lstStyle/>
          <a:p>
            <a:pPr marL="457200" indent="-457200">
              <a:buAutoNum type="arabicPeriod"/>
            </a:pPr>
            <a:r>
              <a:rPr lang="en-GB" sz="2400" b="1" dirty="0">
                <a:solidFill>
                  <a:schemeClr val="accent2">
                    <a:lumMod val="60000"/>
                    <a:lumOff val="40000"/>
                  </a:schemeClr>
                </a:solidFill>
                <a:latin typeface="Century Gothic" panose="020B0502020202020204" pitchFamily="34" charset="0"/>
              </a:rPr>
              <a:t>Newton's first law states that an object's motion will not change unless acted upon by an unbalanced force.
Inertia is the tendency of an object to continue in their state of motion.
A resultant force that is greater than 0N is an unbalanced force.
An object is at equilibrium if the resultant force is 0N and so the forces are balanced.
When the resultant force is 0N a stationary object, it will remain stationary.
A moving object with a resultant force of 0N will move at steady speed /velocity.
An accelerating car has a resultant force greater than 0N in the forward direction.
A car that slows down will have a resultant force greater than 0N in the backwards direction.</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If the result of force is greater than 0N then stationary object will start to accelerate.</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dirty="0">
                <a:latin typeface="Century Gothic" panose="020B0502020202020204" pitchFamily="34" charset="0"/>
              </a:rPr>
              <a:t>Drill answers</a:t>
            </a:r>
            <a:endParaRPr lang="en-US" sz="2800" dirty="0">
              <a:latin typeface="Century Gothic" panose="020B0502020202020204" pitchFamily="34" charset="0"/>
            </a:endParaRPr>
          </a:p>
        </p:txBody>
      </p:sp>
    </p:spTree>
    <p:extLst>
      <p:ext uri="{BB962C8B-B14F-4D97-AF65-F5344CB8AC3E}">
        <p14:creationId xmlns:p14="http://schemas.microsoft.com/office/powerpoint/2010/main" val="2194921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Left-Right 15">
            <a:extLst>
              <a:ext uri="{FF2B5EF4-FFF2-40B4-BE49-F238E27FC236}">
                <a16:creationId xmlns:a16="http://schemas.microsoft.com/office/drawing/2014/main" id="{677BF18E-8069-5C08-39BC-3DD7C94A60B7}"/>
              </a:ext>
            </a:extLst>
          </p:cNvPr>
          <p:cNvSpPr/>
          <p:nvPr/>
        </p:nvSpPr>
        <p:spPr>
          <a:xfrm>
            <a:off x="5096378" y="3617505"/>
            <a:ext cx="2569341" cy="26927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3" name="Title 2">
            <a:extLst>
              <a:ext uri="{FF2B5EF4-FFF2-40B4-BE49-F238E27FC236}">
                <a16:creationId xmlns:a16="http://schemas.microsoft.com/office/drawing/2014/main" id="{75A94EA0-801E-F4CB-B98C-8EC7D67BE0A7}"/>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I do: Free body diagrams</a:t>
            </a:r>
          </a:p>
        </p:txBody>
      </p:sp>
      <p:pic>
        <p:nvPicPr>
          <p:cNvPr id="4" name="Picture 6" descr="Runner, Run, Running, Woman Runner">
            <a:extLst>
              <a:ext uri="{FF2B5EF4-FFF2-40B4-BE49-F238E27FC236}">
                <a16:creationId xmlns:a16="http://schemas.microsoft.com/office/drawing/2014/main" id="{1BDCE909-E5AD-40C8-2652-E7864996A620}"/>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9624318" y="211797"/>
            <a:ext cx="1767219" cy="204372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115EAEB-51D3-CAB2-4883-4CAFFA5BE113}"/>
              </a:ext>
            </a:extLst>
          </p:cNvPr>
          <p:cNvSpPr txBox="1"/>
          <p:nvPr/>
        </p:nvSpPr>
        <p:spPr>
          <a:xfrm>
            <a:off x="476250" y="631638"/>
            <a:ext cx="8759190" cy="830997"/>
          </a:xfrm>
          <a:prstGeom prst="rect">
            <a:avLst/>
          </a:prstGeom>
          <a:noFill/>
        </p:spPr>
        <p:txBody>
          <a:bodyPr wrap="square" rtlCol="0">
            <a:spAutoFit/>
          </a:bodyPr>
          <a:lstStyle/>
          <a:p>
            <a:r>
              <a:rPr lang="en-GB" sz="2400" dirty="0">
                <a:latin typeface="Century Gothic" panose="020B0502020202020204" pitchFamily="34" charset="0"/>
              </a:rPr>
              <a:t>This sprinter was in the ‘on your mark’ position. They weigh 650N. Draw a free body diagram to represent them</a:t>
            </a:r>
          </a:p>
        </p:txBody>
      </p:sp>
      <p:sp>
        <p:nvSpPr>
          <p:cNvPr id="6" name="TextBox 5">
            <a:extLst>
              <a:ext uri="{FF2B5EF4-FFF2-40B4-BE49-F238E27FC236}">
                <a16:creationId xmlns:a16="http://schemas.microsoft.com/office/drawing/2014/main" id="{80F1CB4C-4721-DD60-58DB-8BA9470F921A}"/>
              </a:ext>
            </a:extLst>
          </p:cNvPr>
          <p:cNvSpPr txBox="1"/>
          <p:nvPr/>
        </p:nvSpPr>
        <p:spPr>
          <a:xfrm>
            <a:off x="539999" y="2948075"/>
            <a:ext cx="10851537" cy="830997"/>
          </a:xfrm>
          <a:prstGeom prst="rect">
            <a:avLst/>
          </a:prstGeom>
          <a:noFill/>
        </p:spPr>
        <p:txBody>
          <a:bodyPr wrap="square" rtlCol="0">
            <a:spAutoFit/>
          </a:bodyPr>
          <a:lstStyle/>
          <a:p>
            <a:r>
              <a:rPr lang="en-GB" sz="2400" dirty="0">
                <a:latin typeface="Century Gothic" panose="020B0502020202020204" pitchFamily="34" charset="0"/>
              </a:rPr>
              <a:t>The sprinter hears ‘go’ and accelerate. Draw a free body diagram to represent them now.</a:t>
            </a:r>
          </a:p>
        </p:txBody>
      </p:sp>
      <p:sp>
        <p:nvSpPr>
          <p:cNvPr id="7" name="TextBox 6">
            <a:extLst>
              <a:ext uri="{FF2B5EF4-FFF2-40B4-BE49-F238E27FC236}">
                <a16:creationId xmlns:a16="http://schemas.microsoft.com/office/drawing/2014/main" id="{32C518A3-FFDE-1E02-5222-1FB659D1C263}"/>
              </a:ext>
            </a:extLst>
          </p:cNvPr>
          <p:cNvSpPr txBox="1"/>
          <p:nvPr/>
        </p:nvSpPr>
        <p:spPr>
          <a:xfrm>
            <a:off x="418080" y="4140715"/>
            <a:ext cx="8695440" cy="830997"/>
          </a:xfrm>
          <a:prstGeom prst="rect">
            <a:avLst/>
          </a:prstGeom>
          <a:noFill/>
        </p:spPr>
        <p:txBody>
          <a:bodyPr wrap="square" rtlCol="0">
            <a:spAutoFit/>
          </a:bodyPr>
          <a:lstStyle/>
          <a:p>
            <a:r>
              <a:rPr lang="en-GB" sz="2400" dirty="0">
                <a:latin typeface="Century Gothic" panose="020B0502020202020204" pitchFamily="34" charset="0"/>
              </a:rPr>
              <a:t>The sprinter wins and hits the ribbon! Draw a free body diagram to represent them right after this.</a:t>
            </a:r>
          </a:p>
        </p:txBody>
      </p:sp>
      <p:sp>
        <p:nvSpPr>
          <p:cNvPr id="8" name="TextBox 7">
            <a:extLst>
              <a:ext uri="{FF2B5EF4-FFF2-40B4-BE49-F238E27FC236}">
                <a16:creationId xmlns:a16="http://schemas.microsoft.com/office/drawing/2014/main" id="{A3F609AB-C526-9FFA-537D-3D853BC3F4EB}"/>
              </a:ext>
            </a:extLst>
          </p:cNvPr>
          <p:cNvSpPr txBox="1"/>
          <p:nvPr/>
        </p:nvSpPr>
        <p:spPr>
          <a:xfrm>
            <a:off x="418080" y="5527286"/>
            <a:ext cx="8695440" cy="830997"/>
          </a:xfrm>
          <a:prstGeom prst="rect">
            <a:avLst/>
          </a:prstGeom>
          <a:noFill/>
        </p:spPr>
        <p:txBody>
          <a:bodyPr wrap="square" rtlCol="0">
            <a:spAutoFit/>
          </a:bodyPr>
          <a:lstStyle/>
          <a:p>
            <a:r>
              <a:rPr lang="en-GB" sz="2400" dirty="0">
                <a:latin typeface="Century Gothic" panose="020B0502020202020204" pitchFamily="34" charset="0"/>
              </a:rPr>
              <a:t>This sprinter did not immediately stop when they hit the ribbon. Why not?</a:t>
            </a:r>
          </a:p>
        </p:txBody>
      </p:sp>
      <p:sp>
        <p:nvSpPr>
          <p:cNvPr id="10" name="Oval 9">
            <a:extLst>
              <a:ext uri="{FF2B5EF4-FFF2-40B4-BE49-F238E27FC236}">
                <a16:creationId xmlns:a16="http://schemas.microsoft.com/office/drawing/2014/main" id="{0EC196AE-14D3-BC5A-B360-735B106DE109}"/>
              </a:ext>
            </a:extLst>
          </p:cNvPr>
          <p:cNvSpPr/>
          <p:nvPr/>
        </p:nvSpPr>
        <p:spPr>
          <a:xfrm>
            <a:off x="3657600" y="2090971"/>
            <a:ext cx="274320" cy="2286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1" name="Arrow: Up 10">
            <a:extLst>
              <a:ext uri="{FF2B5EF4-FFF2-40B4-BE49-F238E27FC236}">
                <a16:creationId xmlns:a16="http://schemas.microsoft.com/office/drawing/2014/main" id="{B589744C-B55A-F3CD-F67E-D335ED414A99}"/>
              </a:ext>
            </a:extLst>
          </p:cNvPr>
          <p:cNvSpPr/>
          <p:nvPr/>
        </p:nvSpPr>
        <p:spPr>
          <a:xfrm>
            <a:off x="3657600" y="1462635"/>
            <a:ext cx="274320" cy="56428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2" name="Arrow: Up 11">
            <a:extLst>
              <a:ext uri="{FF2B5EF4-FFF2-40B4-BE49-F238E27FC236}">
                <a16:creationId xmlns:a16="http://schemas.microsoft.com/office/drawing/2014/main" id="{412D9220-F5D1-57C3-612B-484354A10301}"/>
              </a:ext>
            </a:extLst>
          </p:cNvPr>
          <p:cNvSpPr/>
          <p:nvPr/>
        </p:nvSpPr>
        <p:spPr>
          <a:xfrm rot="10800000">
            <a:off x="3657600" y="2373281"/>
            <a:ext cx="274320" cy="56428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3" name="TextBox 12">
            <a:extLst>
              <a:ext uri="{FF2B5EF4-FFF2-40B4-BE49-F238E27FC236}">
                <a16:creationId xmlns:a16="http://schemas.microsoft.com/office/drawing/2014/main" id="{6F09B44C-4CFD-43E0-CA0C-CB86E60765A5}"/>
              </a:ext>
            </a:extLst>
          </p:cNvPr>
          <p:cNvSpPr txBox="1"/>
          <p:nvPr/>
        </p:nvSpPr>
        <p:spPr>
          <a:xfrm>
            <a:off x="3851019" y="1500154"/>
            <a:ext cx="1234440" cy="369332"/>
          </a:xfrm>
          <a:prstGeom prst="rect">
            <a:avLst/>
          </a:prstGeom>
          <a:noFill/>
        </p:spPr>
        <p:txBody>
          <a:bodyPr wrap="square" rtlCol="0">
            <a:spAutoFit/>
          </a:bodyPr>
          <a:lstStyle/>
          <a:p>
            <a:r>
              <a:rPr lang="en-GB" dirty="0">
                <a:solidFill>
                  <a:srgbClr val="0070C0"/>
                </a:solidFill>
                <a:latin typeface="Century Gothic" panose="020B0502020202020204" pitchFamily="34" charset="0"/>
              </a:rPr>
              <a:t>650N</a:t>
            </a:r>
          </a:p>
        </p:txBody>
      </p:sp>
      <p:sp>
        <p:nvSpPr>
          <p:cNvPr id="14" name="TextBox 13">
            <a:extLst>
              <a:ext uri="{FF2B5EF4-FFF2-40B4-BE49-F238E27FC236}">
                <a16:creationId xmlns:a16="http://schemas.microsoft.com/office/drawing/2014/main" id="{FDB639CB-D824-97A7-A898-295E00CD57FC}"/>
              </a:ext>
            </a:extLst>
          </p:cNvPr>
          <p:cNvSpPr txBox="1"/>
          <p:nvPr/>
        </p:nvSpPr>
        <p:spPr>
          <a:xfrm>
            <a:off x="3851019" y="2537086"/>
            <a:ext cx="1234440" cy="369332"/>
          </a:xfrm>
          <a:prstGeom prst="rect">
            <a:avLst/>
          </a:prstGeom>
          <a:noFill/>
        </p:spPr>
        <p:txBody>
          <a:bodyPr wrap="square" rtlCol="0">
            <a:spAutoFit/>
          </a:bodyPr>
          <a:lstStyle/>
          <a:p>
            <a:r>
              <a:rPr lang="en-GB" dirty="0">
                <a:solidFill>
                  <a:srgbClr val="0070C0"/>
                </a:solidFill>
                <a:latin typeface="Century Gothic" panose="020B0502020202020204" pitchFamily="34" charset="0"/>
              </a:rPr>
              <a:t>650N</a:t>
            </a:r>
          </a:p>
        </p:txBody>
      </p:sp>
      <p:sp>
        <p:nvSpPr>
          <p:cNvPr id="15" name="Oval 14">
            <a:extLst>
              <a:ext uri="{FF2B5EF4-FFF2-40B4-BE49-F238E27FC236}">
                <a16:creationId xmlns:a16="http://schemas.microsoft.com/office/drawing/2014/main" id="{D0D654DF-CF9B-9C08-C8E0-B6D14A56C9BC}"/>
              </a:ext>
            </a:extLst>
          </p:cNvPr>
          <p:cNvSpPr/>
          <p:nvPr/>
        </p:nvSpPr>
        <p:spPr>
          <a:xfrm>
            <a:off x="5680200" y="3568294"/>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7" name="Arrow: Left-Right 16">
            <a:extLst>
              <a:ext uri="{FF2B5EF4-FFF2-40B4-BE49-F238E27FC236}">
                <a16:creationId xmlns:a16="http://schemas.microsoft.com/office/drawing/2014/main" id="{67B87D47-CF81-6FBB-DC68-EFDF52EBD6F6}"/>
              </a:ext>
            </a:extLst>
          </p:cNvPr>
          <p:cNvSpPr/>
          <p:nvPr/>
        </p:nvSpPr>
        <p:spPr>
          <a:xfrm>
            <a:off x="5248778" y="5080545"/>
            <a:ext cx="2569341" cy="26927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8" name="Oval 17">
            <a:extLst>
              <a:ext uri="{FF2B5EF4-FFF2-40B4-BE49-F238E27FC236}">
                <a16:creationId xmlns:a16="http://schemas.microsoft.com/office/drawing/2014/main" id="{F4468C94-2C1D-9505-A003-7698C1570856}"/>
              </a:ext>
            </a:extLst>
          </p:cNvPr>
          <p:cNvSpPr/>
          <p:nvPr/>
        </p:nvSpPr>
        <p:spPr>
          <a:xfrm>
            <a:off x="6762240" y="5066398"/>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0" name="TextBox 19">
            <a:extLst>
              <a:ext uri="{FF2B5EF4-FFF2-40B4-BE49-F238E27FC236}">
                <a16:creationId xmlns:a16="http://schemas.microsoft.com/office/drawing/2014/main" id="{70A36114-4A1F-C5E5-9735-4E586C3AA53A}"/>
              </a:ext>
            </a:extLst>
          </p:cNvPr>
          <p:cNvSpPr txBox="1"/>
          <p:nvPr/>
        </p:nvSpPr>
        <p:spPr>
          <a:xfrm>
            <a:off x="3063240" y="5995487"/>
            <a:ext cx="8328296" cy="738664"/>
          </a:xfrm>
          <a:prstGeom prst="rect">
            <a:avLst/>
          </a:prstGeom>
          <a:noFill/>
        </p:spPr>
        <p:txBody>
          <a:bodyPr wrap="square">
            <a:spAutoFit/>
          </a:bodyPr>
          <a:lstStyle/>
          <a:p>
            <a:r>
              <a:rPr lang="en-GB" sz="2100" i="1" dirty="0">
                <a:solidFill>
                  <a:schemeClr val="accent1"/>
                </a:solidFill>
                <a:latin typeface="Century Gothic" panose="020B0502020202020204" pitchFamily="34" charset="0"/>
              </a:rPr>
              <a:t>The sprinter did not immediately stop due to inertia. Inertia is the tendency of an object to continue in their state of motion</a:t>
            </a:r>
          </a:p>
        </p:txBody>
      </p:sp>
    </p:spTree>
    <p:extLst>
      <p:ext uri="{BB962C8B-B14F-4D97-AF65-F5344CB8AC3E}">
        <p14:creationId xmlns:p14="http://schemas.microsoft.com/office/powerpoint/2010/main" val="522963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0" grpId="0" animBg="1"/>
      <p:bldP spid="11" grpId="0" animBg="1"/>
      <p:bldP spid="12" grpId="0" animBg="1"/>
      <p:bldP spid="13" grpId="0"/>
      <p:bldP spid="14" grpId="0"/>
      <p:bldP spid="15" grpId="0" animBg="1"/>
      <p:bldP spid="17" grpId="0" animBg="1"/>
      <p:bldP spid="1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Left-Right 15">
            <a:extLst>
              <a:ext uri="{FF2B5EF4-FFF2-40B4-BE49-F238E27FC236}">
                <a16:creationId xmlns:a16="http://schemas.microsoft.com/office/drawing/2014/main" id="{677BF18E-8069-5C08-39BC-3DD7C94A60B7}"/>
              </a:ext>
            </a:extLst>
          </p:cNvPr>
          <p:cNvSpPr/>
          <p:nvPr/>
        </p:nvSpPr>
        <p:spPr>
          <a:xfrm rot="16200000">
            <a:off x="2868683" y="4104388"/>
            <a:ext cx="1708635" cy="339602"/>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3" name="Title 2">
            <a:extLst>
              <a:ext uri="{FF2B5EF4-FFF2-40B4-BE49-F238E27FC236}">
                <a16:creationId xmlns:a16="http://schemas.microsoft.com/office/drawing/2014/main" id="{75A94EA0-801E-F4CB-B98C-8EC7D67BE0A7}"/>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We do: Free body diagrams</a:t>
            </a:r>
          </a:p>
        </p:txBody>
      </p:sp>
      <p:sp>
        <p:nvSpPr>
          <p:cNvPr id="5" name="TextBox 4">
            <a:extLst>
              <a:ext uri="{FF2B5EF4-FFF2-40B4-BE49-F238E27FC236}">
                <a16:creationId xmlns:a16="http://schemas.microsoft.com/office/drawing/2014/main" id="{2115EAEB-51D3-CAB2-4883-4CAFFA5BE113}"/>
              </a:ext>
            </a:extLst>
          </p:cNvPr>
          <p:cNvSpPr txBox="1"/>
          <p:nvPr/>
        </p:nvSpPr>
        <p:spPr>
          <a:xfrm>
            <a:off x="482850" y="784038"/>
            <a:ext cx="9118350" cy="830997"/>
          </a:xfrm>
          <a:prstGeom prst="rect">
            <a:avLst/>
          </a:prstGeom>
          <a:noFill/>
        </p:spPr>
        <p:txBody>
          <a:bodyPr wrap="square" rtlCol="0">
            <a:spAutoFit/>
          </a:bodyPr>
          <a:lstStyle/>
          <a:p>
            <a:r>
              <a:rPr lang="en-GB" sz="2400" dirty="0">
                <a:latin typeface="Century Gothic" panose="020B0502020202020204" pitchFamily="34" charset="0"/>
              </a:rPr>
              <a:t>1. This weightlifter is resting the weights on their shoulder They weigh 1000 N. Draw a free body diagram to represent them</a:t>
            </a:r>
          </a:p>
        </p:txBody>
      </p:sp>
      <p:sp>
        <p:nvSpPr>
          <p:cNvPr id="6" name="TextBox 5">
            <a:extLst>
              <a:ext uri="{FF2B5EF4-FFF2-40B4-BE49-F238E27FC236}">
                <a16:creationId xmlns:a16="http://schemas.microsoft.com/office/drawing/2014/main" id="{80F1CB4C-4721-DD60-58DB-8BA9470F921A}"/>
              </a:ext>
            </a:extLst>
          </p:cNvPr>
          <p:cNvSpPr txBox="1"/>
          <p:nvPr/>
        </p:nvSpPr>
        <p:spPr>
          <a:xfrm>
            <a:off x="539999" y="2948075"/>
            <a:ext cx="2416561" cy="2308324"/>
          </a:xfrm>
          <a:prstGeom prst="rect">
            <a:avLst/>
          </a:prstGeom>
          <a:noFill/>
        </p:spPr>
        <p:txBody>
          <a:bodyPr wrap="square" rtlCol="0">
            <a:spAutoFit/>
          </a:bodyPr>
          <a:lstStyle/>
          <a:p>
            <a:r>
              <a:rPr lang="en-GB" sz="2400" dirty="0">
                <a:latin typeface="Century Gothic" panose="020B0502020202020204" pitchFamily="34" charset="0"/>
              </a:rPr>
              <a:t>2. The weights are too heavy, and they drop downwards. Draw the free body diagram.</a:t>
            </a:r>
          </a:p>
        </p:txBody>
      </p:sp>
      <p:sp>
        <p:nvSpPr>
          <p:cNvPr id="7" name="TextBox 6">
            <a:extLst>
              <a:ext uri="{FF2B5EF4-FFF2-40B4-BE49-F238E27FC236}">
                <a16:creationId xmlns:a16="http://schemas.microsoft.com/office/drawing/2014/main" id="{32C518A3-FFDE-1E02-5222-1FB659D1C263}"/>
              </a:ext>
            </a:extLst>
          </p:cNvPr>
          <p:cNvSpPr txBox="1"/>
          <p:nvPr/>
        </p:nvSpPr>
        <p:spPr>
          <a:xfrm>
            <a:off x="5580122" y="3178577"/>
            <a:ext cx="2719078" cy="1938992"/>
          </a:xfrm>
          <a:prstGeom prst="rect">
            <a:avLst/>
          </a:prstGeom>
          <a:noFill/>
        </p:spPr>
        <p:txBody>
          <a:bodyPr wrap="square" rtlCol="0">
            <a:spAutoFit/>
          </a:bodyPr>
          <a:lstStyle/>
          <a:p>
            <a:r>
              <a:rPr lang="en-GB" sz="2400" dirty="0">
                <a:latin typeface="Century Gothic" panose="020B0502020202020204" pitchFamily="34" charset="0"/>
              </a:rPr>
              <a:t>3. The weights are now on the ground. Draw the free body diagram now</a:t>
            </a:r>
          </a:p>
        </p:txBody>
      </p:sp>
      <p:sp>
        <p:nvSpPr>
          <p:cNvPr id="8" name="TextBox 7">
            <a:extLst>
              <a:ext uri="{FF2B5EF4-FFF2-40B4-BE49-F238E27FC236}">
                <a16:creationId xmlns:a16="http://schemas.microsoft.com/office/drawing/2014/main" id="{A3F609AB-C526-9FFA-537D-3D853BC3F4EB}"/>
              </a:ext>
            </a:extLst>
          </p:cNvPr>
          <p:cNvSpPr txBox="1"/>
          <p:nvPr/>
        </p:nvSpPr>
        <p:spPr>
          <a:xfrm>
            <a:off x="418080" y="5527286"/>
            <a:ext cx="8695440" cy="830997"/>
          </a:xfrm>
          <a:prstGeom prst="rect">
            <a:avLst/>
          </a:prstGeom>
          <a:noFill/>
        </p:spPr>
        <p:txBody>
          <a:bodyPr wrap="square" rtlCol="0">
            <a:spAutoFit/>
          </a:bodyPr>
          <a:lstStyle/>
          <a:p>
            <a:r>
              <a:rPr lang="en-GB" sz="2400" dirty="0">
                <a:latin typeface="Century Gothic" panose="020B0502020202020204" pitchFamily="34" charset="0"/>
              </a:rPr>
              <a:t>How can you tell that the weights are in equilibrium in scenario 1 and 2?</a:t>
            </a:r>
          </a:p>
        </p:txBody>
      </p:sp>
      <p:sp>
        <p:nvSpPr>
          <p:cNvPr id="10" name="Oval 9">
            <a:extLst>
              <a:ext uri="{FF2B5EF4-FFF2-40B4-BE49-F238E27FC236}">
                <a16:creationId xmlns:a16="http://schemas.microsoft.com/office/drawing/2014/main" id="{0EC196AE-14D3-BC5A-B360-735B106DE109}"/>
              </a:ext>
            </a:extLst>
          </p:cNvPr>
          <p:cNvSpPr/>
          <p:nvPr/>
        </p:nvSpPr>
        <p:spPr>
          <a:xfrm>
            <a:off x="3657600" y="2224321"/>
            <a:ext cx="274320" cy="2286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1" name="Arrow: Up 10">
            <a:extLst>
              <a:ext uri="{FF2B5EF4-FFF2-40B4-BE49-F238E27FC236}">
                <a16:creationId xmlns:a16="http://schemas.microsoft.com/office/drawing/2014/main" id="{B589744C-B55A-F3CD-F67E-D335ED414A99}"/>
              </a:ext>
            </a:extLst>
          </p:cNvPr>
          <p:cNvSpPr/>
          <p:nvPr/>
        </p:nvSpPr>
        <p:spPr>
          <a:xfrm>
            <a:off x="3657600" y="1595985"/>
            <a:ext cx="274320" cy="56428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2" name="Arrow: Up 11">
            <a:extLst>
              <a:ext uri="{FF2B5EF4-FFF2-40B4-BE49-F238E27FC236}">
                <a16:creationId xmlns:a16="http://schemas.microsoft.com/office/drawing/2014/main" id="{412D9220-F5D1-57C3-612B-484354A10301}"/>
              </a:ext>
            </a:extLst>
          </p:cNvPr>
          <p:cNvSpPr/>
          <p:nvPr/>
        </p:nvSpPr>
        <p:spPr>
          <a:xfrm rot="10800000">
            <a:off x="3657600" y="2506631"/>
            <a:ext cx="274320" cy="564285"/>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3" name="TextBox 12">
            <a:extLst>
              <a:ext uri="{FF2B5EF4-FFF2-40B4-BE49-F238E27FC236}">
                <a16:creationId xmlns:a16="http://schemas.microsoft.com/office/drawing/2014/main" id="{6F09B44C-4CFD-43E0-CA0C-CB86E60765A5}"/>
              </a:ext>
            </a:extLst>
          </p:cNvPr>
          <p:cNvSpPr txBox="1"/>
          <p:nvPr/>
        </p:nvSpPr>
        <p:spPr>
          <a:xfrm>
            <a:off x="3851019" y="1633504"/>
            <a:ext cx="1234440" cy="369332"/>
          </a:xfrm>
          <a:prstGeom prst="rect">
            <a:avLst/>
          </a:prstGeom>
          <a:noFill/>
        </p:spPr>
        <p:txBody>
          <a:bodyPr wrap="square" rtlCol="0">
            <a:spAutoFit/>
          </a:bodyPr>
          <a:lstStyle/>
          <a:p>
            <a:r>
              <a:rPr lang="en-GB" dirty="0">
                <a:solidFill>
                  <a:srgbClr val="0070C0"/>
                </a:solidFill>
                <a:latin typeface="Century Gothic" panose="020B0502020202020204" pitchFamily="34" charset="0"/>
              </a:rPr>
              <a:t>1000N</a:t>
            </a:r>
          </a:p>
        </p:txBody>
      </p:sp>
      <p:sp>
        <p:nvSpPr>
          <p:cNvPr id="14" name="TextBox 13">
            <a:extLst>
              <a:ext uri="{FF2B5EF4-FFF2-40B4-BE49-F238E27FC236}">
                <a16:creationId xmlns:a16="http://schemas.microsoft.com/office/drawing/2014/main" id="{FDB639CB-D824-97A7-A898-295E00CD57FC}"/>
              </a:ext>
            </a:extLst>
          </p:cNvPr>
          <p:cNvSpPr txBox="1"/>
          <p:nvPr/>
        </p:nvSpPr>
        <p:spPr>
          <a:xfrm>
            <a:off x="3851019" y="2670436"/>
            <a:ext cx="1234440" cy="369332"/>
          </a:xfrm>
          <a:prstGeom prst="rect">
            <a:avLst/>
          </a:prstGeom>
          <a:noFill/>
        </p:spPr>
        <p:txBody>
          <a:bodyPr wrap="square" rtlCol="0">
            <a:spAutoFit/>
          </a:bodyPr>
          <a:lstStyle/>
          <a:p>
            <a:r>
              <a:rPr lang="en-GB" dirty="0">
                <a:solidFill>
                  <a:srgbClr val="0070C0"/>
                </a:solidFill>
                <a:latin typeface="Century Gothic" panose="020B0502020202020204" pitchFamily="34" charset="0"/>
              </a:rPr>
              <a:t>1000N</a:t>
            </a:r>
          </a:p>
        </p:txBody>
      </p:sp>
      <p:sp>
        <p:nvSpPr>
          <p:cNvPr id="15" name="Oval 14">
            <a:extLst>
              <a:ext uri="{FF2B5EF4-FFF2-40B4-BE49-F238E27FC236}">
                <a16:creationId xmlns:a16="http://schemas.microsoft.com/office/drawing/2014/main" id="{D0D654DF-CF9B-9C08-C8E0-B6D14A56C9BC}"/>
              </a:ext>
            </a:extLst>
          </p:cNvPr>
          <p:cNvSpPr/>
          <p:nvPr/>
        </p:nvSpPr>
        <p:spPr>
          <a:xfrm>
            <a:off x="3592320" y="3856212"/>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7" name="Arrow: Left-Right 16">
            <a:extLst>
              <a:ext uri="{FF2B5EF4-FFF2-40B4-BE49-F238E27FC236}">
                <a16:creationId xmlns:a16="http://schemas.microsoft.com/office/drawing/2014/main" id="{67B87D47-CF81-6FBB-DC68-EFDF52EBD6F6}"/>
              </a:ext>
            </a:extLst>
          </p:cNvPr>
          <p:cNvSpPr/>
          <p:nvPr/>
        </p:nvSpPr>
        <p:spPr>
          <a:xfrm rot="5400000">
            <a:off x="8421175" y="4080567"/>
            <a:ext cx="1756281" cy="339599"/>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8" name="Oval 17">
            <a:extLst>
              <a:ext uri="{FF2B5EF4-FFF2-40B4-BE49-F238E27FC236}">
                <a16:creationId xmlns:a16="http://schemas.microsoft.com/office/drawing/2014/main" id="{F4468C94-2C1D-9505-A003-7698C1570856}"/>
              </a:ext>
            </a:extLst>
          </p:cNvPr>
          <p:cNvSpPr/>
          <p:nvPr/>
        </p:nvSpPr>
        <p:spPr>
          <a:xfrm>
            <a:off x="9129515" y="4102237"/>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0" name="TextBox 19">
            <a:extLst>
              <a:ext uri="{FF2B5EF4-FFF2-40B4-BE49-F238E27FC236}">
                <a16:creationId xmlns:a16="http://schemas.microsoft.com/office/drawing/2014/main" id="{70A36114-4A1F-C5E5-9735-4E586C3AA53A}"/>
              </a:ext>
            </a:extLst>
          </p:cNvPr>
          <p:cNvSpPr txBox="1"/>
          <p:nvPr/>
        </p:nvSpPr>
        <p:spPr>
          <a:xfrm>
            <a:off x="419100" y="6226139"/>
            <a:ext cx="10713392" cy="461665"/>
          </a:xfrm>
          <a:prstGeom prst="rect">
            <a:avLst/>
          </a:prstGeom>
          <a:noFill/>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When all the forces acting upon an object are equal/balanced</a:t>
            </a:r>
            <a:endParaRPr lang="en-GB" sz="2400" i="1" dirty="0">
              <a:solidFill>
                <a:srgbClr val="0070C0"/>
              </a:solidFill>
              <a:latin typeface="Century Gothic" panose="020B0502020202020204" pitchFamily="34" charset="0"/>
            </a:endParaRPr>
          </a:p>
        </p:txBody>
      </p:sp>
      <p:pic>
        <p:nvPicPr>
          <p:cNvPr id="2" name="Picture 2" descr="Weightlifting, Workout, Woman, Female">
            <a:extLst>
              <a:ext uri="{FF2B5EF4-FFF2-40B4-BE49-F238E27FC236}">
                <a16:creationId xmlns:a16="http://schemas.microsoft.com/office/drawing/2014/main" id="{F434FFF0-2898-98DB-9D9F-3D696A32CE11}"/>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9616440" y="10543"/>
            <a:ext cx="1897052" cy="26759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7674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0" grpId="0" animBg="1"/>
      <p:bldP spid="11" grpId="0" animBg="1"/>
      <p:bldP spid="12" grpId="0" animBg="1"/>
      <p:bldP spid="13" grpId="0"/>
      <p:bldP spid="14" grpId="0"/>
      <p:bldP spid="15" grpId="0" animBg="1"/>
      <p:bldP spid="17" grpId="0" animBg="1"/>
      <p:bldP spid="1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Arrow: Left-Right 15">
            <a:extLst>
              <a:ext uri="{FF2B5EF4-FFF2-40B4-BE49-F238E27FC236}">
                <a16:creationId xmlns:a16="http://schemas.microsoft.com/office/drawing/2014/main" id="{677BF18E-8069-5C08-39BC-3DD7C94A60B7}"/>
              </a:ext>
            </a:extLst>
          </p:cNvPr>
          <p:cNvSpPr/>
          <p:nvPr/>
        </p:nvSpPr>
        <p:spPr>
          <a:xfrm>
            <a:off x="6239793" y="3207622"/>
            <a:ext cx="1756280" cy="402407"/>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3" name="Title 2">
            <a:extLst>
              <a:ext uri="{FF2B5EF4-FFF2-40B4-BE49-F238E27FC236}">
                <a16:creationId xmlns:a16="http://schemas.microsoft.com/office/drawing/2014/main" id="{75A94EA0-801E-F4CB-B98C-8EC7D67BE0A7}"/>
              </a:ext>
            </a:extLst>
          </p:cNvPr>
          <p:cNvSpPr>
            <a:spLocks noGrp="1"/>
          </p:cNvSpPr>
          <p:nvPr>
            <p:ph type="title" idx="4294967295"/>
          </p:nvPr>
        </p:nvSpPr>
        <p:spPr>
          <a:xfrm>
            <a:off x="0" y="0"/>
            <a:ext cx="10620375" cy="720725"/>
          </a:xfrm>
        </p:spPr>
        <p:txBody>
          <a:bodyPr>
            <a:normAutofit/>
          </a:bodyPr>
          <a:lstStyle/>
          <a:p>
            <a:r>
              <a:rPr lang="en-GB" sz="2600" b="1" dirty="0">
                <a:latin typeface="Century Gothic" panose="020B0502020202020204" pitchFamily="34" charset="0"/>
              </a:rPr>
              <a:t>You do: Free body diagrams</a:t>
            </a:r>
          </a:p>
        </p:txBody>
      </p:sp>
      <p:sp>
        <p:nvSpPr>
          <p:cNvPr id="5" name="TextBox 4">
            <a:extLst>
              <a:ext uri="{FF2B5EF4-FFF2-40B4-BE49-F238E27FC236}">
                <a16:creationId xmlns:a16="http://schemas.microsoft.com/office/drawing/2014/main" id="{2115EAEB-51D3-CAB2-4883-4CAFFA5BE113}"/>
              </a:ext>
            </a:extLst>
          </p:cNvPr>
          <p:cNvSpPr txBox="1"/>
          <p:nvPr/>
        </p:nvSpPr>
        <p:spPr>
          <a:xfrm>
            <a:off x="368169" y="842264"/>
            <a:ext cx="5670681" cy="1200329"/>
          </a:xfrm>
          <a:prstGeom prst="rect">
            <a:avLst/>
          </a:prstGeom>
          <a:noFill/>
        </p:spPr>
        <p:txBody>
          <a:bodyPr wrap="square" rtlCol="0">
            <a:spAutoFit/>
          </a:bodyPr>
          <a:lstStyle/>
          <a:p>
            <a:r>
              <a:rPr lang="en-GB" sz="2400" dirty="0">
                <a:latin typeface="Century Gothic" panose="020B0502020202020204" pitchFamily="34" charset="0"/>
              </a:rPr>
              <a:t>1. Both trucks are moving at a steady speed. Draw their free body diagrams.</a:t>
            </a:r>
          </a:p>
        </p:txBody>
      </p:sp>
      <p:sp>
        <p:nvSpPr>
          <p:cNvPr id="6" name="TextBox 5">
            <a:extLst>
              <a:ext uri="{FF2B5EF4-FFF2-40B4-BE49-F238E27FC236}">
                <a16:creationId xmlns:a16="http://schemas.microsoft.com/office/drawing/2014/main" id="{80F1CB4C-4721-DD60-58DB-8BA9470F921A}"/>
              </a:ext>
            </a:extLst>
          </p:cNvPr>
          <p:cNvSpPr txBox="1"/>
          <p:nvPr/>
        </p:nvSpPr>
        <p:spPr>
          <a:xfrm>
            <a:off x="509684" y="2858642"/>
            <a:ext cx="4428241" cy="1200329"/>
          </a:xfrm>
          <a:prstGeom prst="rect">
            <a:avLst/>
          </a:prstGeom>
          <a:noFill/>
        </p:spPr>
        <p:txBody>
          <a:bodyPr wrap="square" rtlCol="0">
            <a:spAutoFit/>
          </a:bodyPr>
          <a:lstStyle/>
          <a:p>
            <a:r>
              <a:rPr lang="en-GB" sz="2400" dirty="0">
                <a:latin typeface="Century Gothic" panose="020B0502020202020204" pitchFamily="34" charset="0"/>
              </a:rPr>
              <a:t>2. Both trucks accelerate. Draw the free body diagrams.</a:t>
            </a:r>
          </a:p>
        </p:txBody>
      </p:sp>
      <p:sp>
        <p:nvSpPr>
          <p:cNvPr id="7" name="TextBox 6">
            <a:extLst>
              <a:ext uri="{FF2B5EF4-FFF2-40B4-BE49-F238E27FC236}">
                <a16:creationId xmlns:a16="http://schemas.microsoft.com/office/drawing/2014/main" id="{32C518A3-FFDE-1E02-5222-1FB659D1C263}"/>
              </a:ext>
            </a:extLst>
          </p:cNvPr>
          <p:cNvSpPr txBox="1"/>
          <p:nvPr/>
        </p:nvSpPr>
        <p:spPr>
          <a:xfrm>
            <a:off x="505489" y="4352123"/>
            <a:ext cx="5740413" cy="830997"/>
          </a:xfrm>
          <a:prstGeom prst="rect">
            <a:avLst/>
          </a:prstGeom>
          <a:noFill/>
        </p:spPr>
        <p:txBody>
          <a:bodyPr wrap="square" rtlCol="0">
            <a:spAutoFit/>
          </a:bodyPr>
          <a:lstStyle/>
          <a:p>
            <a:r>
              <a:rPr lang="en-GB" sz="2400" dirty="0">
                <a:latin typeface="Century Gothic" panose="020B0502020202020204" pitchFamily="34" charset="0"/>
              </a:rPr>
              <a:t>3. Both trucks decelerate. Draw the free body diagrams.</a:t>
            </a:r>
          </a:p>
        </p:txBody>
      </p:sp>
      <p:sp>
        <p:nvSpPr>
          <p:cNvPr id="8" name="TextBox 7">
            <a:extLst>
              <a:ext uri="{FF2B5EF4-FFF2-40B4-BE49-F238E27FC236}">
                <a16:creationId xmlns:a16="http://schemas.microsoft.com/office/drawing/2014/main" id="{A3F609AB-C526-9FFA-537D-3D853BC3F4EB}"/>
              </a:ext>
            </a:extLst>
          </p:cNvPr>
          <p:cNvSpPr txBox="1"/>
          <p:nvPr/>
        </p:nvSpPr>
        <p:spPr>
          <a:xfrm>
            <a:off x="456180" y="5336786"/>
            <a:ext cx="8695440" cy="830997"/>
          </a:xfrm>
          <a:prstGeom prst="rect">
            <a:avLst/>
          </a:prstGeom>
          <a:noFill/>
        </p:spPr>
        <p:txBody>
          <a:bodyPr wrap="square" rtlCol="0">
            <a:spAutoFit/>
          </a:bodyPr>
          <a:lstStyle/>
          <a:p>
            <a:r>
              <a:rPr lang="en-GB" sz="2400" dirty="0">
                <a:latin typeface="Century Gothic" panose="020B0502020202020204" pitchFamily="34" charset="0"/>
              </a:rPr>
              <a:t>Why might the bigger truck need a greater engine force to accelerate as much as the smaller truck?</a:t>
            </a:r>
          </a:p>
        </p:txBody>
      </p:sp>
      <p:sp>
        <p:nvSpPr>
          <p:cNvPr id="15" name="Oval 14">
            <a:extLst>
              <a:ext uri="{FF2B5EF4-FFF2-40B4-BE49-F238E27FC236}">
                <a16:creationId xmlns:a16="http://schemas.microsoft.com/office/drawing/2014/main" id="{D0D654DF-CF9B-9C08-C8E0-B6D14A56C9BC}"/>
              </a:ext>
            </a:extLst>
          </p:cNvPr>
          <p:cNvSpPr/>
          <p:nvPr/>
        </p:nvSpPr>
        <p:spPr>
          <a:xfrm>
            <a:off x="6557175" y="3249580"/>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0" name="TextBox 19">
            <a:extLst>
              <a:ext uri="{FF2B5EF4-FFF2-40B4-BE49-F238E27FC236}">
                <a16:creationId xmlns:a16="http://schemas.microsoft.com/office/drawing/2014/main" id="{70A36114-4A1F-C5E5-9735-4E586C3AA53A}"/>
              </a:ext>
            </a:extLst>
          </p:cNvPr>
          <p:cNvSpPr txBox="1"/>
          <p:nvPr/>
        </p:nvSpPr>
        <p:spPr>
          <a:xfrm>
            <a:off x="476250" y="6027003"/>
            <a:ext cx="11049000" cy="830997"/>
          </a:xfrm>
          <a:prstGeom prst="rect">
            <a:avLst/>
          </a:prstGeom>
          <a:noFill/>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It has greater mass so needs a greater force to accelerate as much as the smaller truck.</a:t>
            </a:r>
            <a:endParaRPr lang="en-GB" sz="2400" i="1" dirty="0">
              <a:solidFill>
                <a:srgbClr val="0070C0"/>
              </a:solidFill>
              <a:latin typeface="Century Gothic" panose="020B0502020202020204" pitchFamily="34" charset="0"/>
            </a:endParaRPr>
          </a:p>
        </p:txBody>
      </p:sp>
      <p:pic>
        <p:nvPicPr>
          <p:cNvPr id="4" name="Picture 8" descr="Caution, Drive, Driver, Hill, Isolated">
            <a:extLst>
              <a:ext uri="{FF2B5EF4-FFF2-40B4-BE49-F238E27FC236}">
                <a16:creationId xmlns:a16="http://schemas.microsoft.com/office/drawing/2014/main" id="{911943F7-7CD9-0631-2342-C738103CF711}"/>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r="-1490"/>
          <a:stretch/>
        </p:blipFill>
        <p:spPr bwMode="auto">
          <a:xfrm>
            <a:off x="6066254" y="580176"/>
            <a:ext cx="2414400" cy="138487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Caution, Drive, Driver, Hill, Isolated">
            <a:extLst>
              <a:ext uri="{FF2B5EF4-FFF2-40B4-BE49-F238E27FC236}">
                <a16:creationId xmlns:a16="http://schemas.microsoft.com/office/drawing/2014/main" id="{DC1DAAF3-889B-77CC-2786-50564F627D19}"/>
              </a:ext>
            </a:extLst>
          </p:cNvPr>
          <p:cNvPicPr>
            <a:picLocks noChangeAspect="1" noChangeArrowheads="1"/>
          </p:cNvPicPr>
          <p:nvPr/>
        </p:nvPicPr>
        <p:blipFill rotWithShape="1">
          <a:blip r:embed="rId3" cstate="screen">
            <a:extLst>
              <a:ext uri="{28A0092B-C50C-407E-A947-70E740481C1C}">
                <a14:useLocalDpi xmlns:a14="http://schemas.microsoft.com/office/drawing/2010/main"/>
              </a:ext>
            </a:extLst>
          </a:blip>
          <a:srcRect r="-1490"/>
          <a:stretch/>
        </p:blipFill>
        <p:spPr bwMode="auto">
          <a:xfrm>
            <a:off x="8375101" y="-10330"/>
            <a:ext cx="3797339" cy="2178112"/>
          </a:xfrm>
          <a:prstGeom prst="rect">
            <a:avLst/>
          </a:prstGeom>
          <a:noFill/>
          <a:extLst>
            <a:ext uri="{909E8E84-426E-40DD-AFC4-6F175D3DCCD1}">
              <a14:hiddenFill xmlns:a14="http://schemas.microsoft.com/office/drawing/2010/main">
                <a:solidFill>
                  <a:srgbClr val="FFFFFF"/>
                </a:solidFill>
              </a14:hiddenFill>
            </a:ext>
          </a:extLst>
        </p:spPr>
      </p:pic>
      <p:sp>
        <p:nvSpPr>
          <p:cNvPr id="19" name="Arrow: Left-Right 18">
            <a:extLst>
              <a:ext uri="{FF2B5EF4-FFF2-40B4-BE49-F238E27FC236}">
                <a16:creationId xmlns:a16="http://schemas.microsoft.com/office/drawing/2014/main" id="{25CF2AD1-3200-EE24-842A-77B6164ACAE7}"/>
              </a:ext>
            </a:extLst>
          </p:cNvPr>
          <p:cNvSpPr/>
          <p:nvPr/>
        </p:nvSpPr>
        <p:spPr>
          <a:xfrm>
            <a:off x="6316680" y="2211918"/>
            <a:ext cx="1702441" cy="425338"/>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1" name="Oval 20">
            <a:extLst>
              <a:ext uri="{FF2B5EF4-FFF2-40B4-BE49-F238E27FC236}">
                <a16:creationId xmlns:a16="http://schemas.microsoft.com/office/drawing/2014/main" id="{3712F706-15BB-971E-2A16-C6A102B5105F}"/>
              </a:ext>
            </a:extLst>
          </p:cNvPr>
          <p:cNvSpPr/>
          <p:nvPr/>
        </p:nvSpPr>
        <p:spPr>
          <a:xfrm>
            <a:off x="6970303" y="2168938"/>
            <a:ext cx="415802" cy="503069"/>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2" name="Arrow: Left-Right 21">
            <a:extLst>
              <a:ext uri="{FF2B5EF4-FFF2-40B4-BE49-F238E27FC236}">
                <a16:creationId xmlns:a16="http://schemas.microsoft.com/office/drawing/2014/main" id="{D8333AC9-6F4E-FA02-5862-CE0520CF8EF1}"/>
              </a:ext>
            </a:extLst>
          </p:cNvPr>
          <p:cNvSpPr/>
          <p:nvPr/>
        </p:nvSpPr>
        <p:spPr>
          <a:xfrm>
            <a:off x="8686800" y="2229116"/>
            <a:ext cx="2826691" cy="435330"/>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3" name="Oval 22">
            <a:extLst>
              <a:ext uri="{FF2B5EF4-FFF2-40B4-BE49-F238E27FC236}">
                <a16:creationId xmlns:a16="http://schemas.microsoft.com/office/drawing/2014/main" id="{CE5E282D-166B-E51A-9A92-15A399BA1495}"/>
              </a:ext>
            </a:extLst>
          </p:cNvPr>
          <p:cNvSpPr/>
          <p:nvPr/>
        </p:nvSpPr>
        <p:spPr>
          <a:xfrm>
            <a:off x="9892244" y="2195246"/>
            <a:ext cx="415802" cy="503069"/>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4" name="Arrow: Left-Right 23">
            <a:extLst>
              <a:ext uri="{FF2B5EF4-FFF2-40B4-BE49-F238E27FC236}">
                <a16:creationId xmlns:a16="http://schemas.microsoft.com/office/drawing/2014/main" id="{B84D2740-3E27-E852-5363-F442237E1595}"/>
              </a:ext>
            </a:extLst>
          </p:cNvPr>
          <p:cNvSpPr/>
          <p:nvPr/>
        </p:nvSpPr>
        <p:spPr>
          <a:xfrm>
            <a:off x="8825310" y="3146663"/>
            <a:ext cx="2826691" cy="4633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5" name="Oval 24">
            <a:extLst>
              <a:ext uri="{FF2B5EF4-FFF2-40B4-BE49-F238E27FC236}">
                <a16:creationId xmlns:a16="http://schemas.microsoft.com/office/drawing/2014/main" id="{126C6B59-C024-EC78-4430-FBD13765D8EC}"/>
              </a:ext>
            </a:extLst>
          </p:cNvPr>
          <p:cNvSpPr/>
          <p:nvPr/>
        </p:nvSpPr>
        <p:spPr>
          <a:xfrm>
            <a:off x="9391673" y="3184817"/>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6" name="Arrow: Left-Right 25">
            <a:extLst>
              <a:ext uri="{FF2B5EF4-FFF2-40B4-BE49-F238E27FC236}">
                <a16:creationId xmlns:a16="http://schemas.microsoft.com/office/drawing/2014/main" id="{56CD3616-21F1-38D4-C46F-519B062CFF72}"/>
              </a:ext>
            </a:extLst>
          </p:cNvPr>
          <p:cNvSpPr/>
          <p:nvPr/>
        </p:nvSpPr>
        <p:spPr>
          <a:xfrm>
            <a:off x="6255033" y="4487782"/>
            <a:ext cx="1756280" cy="402407"/>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7" name="Oval 26">
            <a:extLst>
              <a:ext uri="{FF2B5EF4-FFF2-40B4-BE49-F238E27FC236}">
                <a16:creationId xmlns:a16="http://schemas.microsoft.com/office/drawing/2014/main" id="{113B34F0-285D-FAB6-2738-9AEB623BB771}"/>
              </a:ext>
            </a:extLst>
          </p:cNvPr>
          <p:cNvSpPr/>
          <p:nvPr/>
        </p:nvSpPr>
        <p:spPr>
          <a:xfrm>
            <a:off x="7273454" y="4515688"/>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8" name="Arrow: Left-Right 27">
            <a:extLst>
              <a:ext uri="{FF2B5EF4-FFF2-40B4-BE49-F238E27FC236}">
                <a16:creationId xmlns:a16="http://schemas.microsoft.com/office/drawing/2014/main" id="{6387098B-7698-4832-5C24-DA163DF75116}"/>
              </a:ext>
            </a:extLst>
          </p:cNvPr>
          <p:cNvSpPr/>
          <p:nvPr/>
        </p:nvSpPr>
        <p:spPr>
          <a:xfrm>
            <a:off x="8840550" y="4426823"/>
            <a:ext cx="2826691" cy="463366"/>
          </a:xfrm>
          <a:prstGeom prst="lef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9" name="Oval 28">
            <a:extLst>
              <a:ext uri="{FF2B5EF4-FFF2-40B4-BE49-F238E27FC236}">
                <a16:creationId xmlns:a16="http://schemas.microsoft.com/office/drawing/2014/main" id="{26AE6D28-BB22-F182-5619-91DA8E1702CC}"/>
              </a:ext>
            </a:extLst>
          </p:cNvPr>
          <p:cNvSpPr/>
          <p:nvPr/>
        </p:nvSpPr>
        <p:spPr>
          <a:xfrm>
            <a:off x="10741494" y="4494284"/>
            <a:ext cx="339600" cy="318490"/>
          </a:xfrm>
          <a:prstGeom prst="ellipse">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Tree>
    <p:extLst>
      <p:ext uri="{BB962C8B-B14F-4D97-AF65-F5344CB8AC3E}">
        <p14:creationId xmlns:p14="http://schemas.microsoft.com/office/powerpoint/2010/main" val="2270410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6"/>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
                                            <p:txEl>
                                              <p:pRg st="0" end="0"/>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5" grpId="0" animBg="1"/>
      <p:bldP spid="19" grpId="0" animBg="1"/>
      <p:bldP spid="21" grpId="0" animBg="1"/>
      <p:bldP spid="22" grpId="0" animBg="1"/>
      <p:bldP spid="23" grpId="0" animBg="1"/>
      <p:bldP spid="24" grpId="0" animBg="1"/>
      <p:bldP spid="25" grpId="0" animBg="1"/>
      <p:bldP spid="26" grpId="0" animBg="1"/>
      <p:bldP spid="27" grpId="0" animBg="1"/>
      <p:bldP spid="28" grpId="0" animBg="1"/>
      <p:bldP spid="29" grpId="0" animBg="1"/>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pic>
        <p:nvPicPr>
          <p:cNvPr id="7" name="Picture 6" descr="Graphical user interface, text, application, table&#10;&#10;Description automatically generated">
            <a:extLst>
              <a:ext uri="{FF2B5EF4-FFF2-40B4-BE49-F238E27FC236}">
                <a16:creationId xmlns:a16="http://schemas.microsoft.com/office/drawing/2014/main" id="{D79588C8-2D88-6946-BC27-46B9EB3BB9E7}"/>
              </a:ext>
            </a:extLst>
          </p:cNvPr>
          <p:cNvPicPr>
            <a:picLocks noChangeAspect="1"/>
          </p:cNvPicPr>
          <p:nvPr/>
        </p:nvPicPr>
        <p:blipFill>
          <a:blip r:embed="rId3"/>
          <a:stretch>
            <a:fillRect/>
          </a:stretch>
        </p:blipFill>
        <p:spPr>
          <a:xfrm>
            <a:off x="6785261" y="-1"/>
            <a:ext cx="4847471" cy="6858000"/>
          </a:xfrm>
          <a:prstGeom prst="rect">
            <a:avLst/>
          </a:prstGeom>
          <a:ln>
            <a:solidFill>
              <a:schemeClr val="tx1"/>
            </a:solidFill>
          </a:ln>
        </p:spPr>
      </p:pic>
      <p:sp>
        <p:nvSpPr>
          <p:cNvPr id="194" name="Google Shape;194;p8"/>
          <p:cNvSpPr txBox="1"/>
          <p:nvPr/>
        </p:nvSpPr>
        <p:spPr>
          <a:xfrm>
            <a:off x="540000" y="1080000"/>
            <a:ext cx="5195782" cy="3323987"/>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Complete the worksheet on Newton’s First Law.</a:t>
            </a:r>
          </a:p>
          <a:p>
            <a:endParaRPr lang="en-GB" sz="2400">
              <a:latin typeface="Century Gothic" panose="020B0502020202020204" pitchFamily="34" charset="0"/>
            </a:endParaRPr>
          </a:p>
          <a:p>
            <a:r>
              <a:rPr lang="en-GB" sz="2400">
                <a:latin typeface="Century Gothic" panose="020B0502020202020204" pitchFamily="34" charset="0"/>
              </a:rPr>
              <a:t>Calculate resultant forces, showing working.</a:t>
            </a:r>
          </a:p>
          <a:p>
            <a:endParaRPr lang="en-GB" sz="2400">
              <a:latin typeface="Century Gothic" panose="020B0502020202020204" pitchFamily="34" charset="0"/>
            </a:endParaRPr>
          </a:p>
          <a:p>
            <a:r>
              <a:rPr lang="en-GB" sz="2400">
                <a:latin typeface="Century Gothic" panose="020B0502020202020204" pitchFamily="34" charset="0"/>
              </a:rPr>
              <a:t>Determine the motion of the different objects. </a:t>
            </a:r>
          </a:p>
          <a:p>
            <a:endParaRPr lang="en-GB" sz="2400">
              <a:latin typeface="Century Gothic" panose="020B0502020202020204" pitchFamily="34" charset="0"/>
            </a:endParaRPr>
          </a:p>
        </p:txBody>
      </p:sp>
      <p:sp>
        <p:nvSpPr>
          <p:cNvPr id="2" name="Title 1">
            <a:extLst>
              <a:ext uri="{FF2B5EF4-FFF2-40B4-BE49-F238E27FC236}">
                <a16:creationId xmlns:a16="http://schemas.microsoft.com/office/drawing/2014/main" id="{FD193C2C-0350-CD4B-9881-FD7125D2E88F}"/>
              </a:ext>
            </a:extLst>
          </p:cNvPr>
          <p:cNvSpPr>
            <a:spLocks noGrp="1"/>
          </p:cNvSpPr>
          <p:nvPr>
            <p:ph type="title"/>
          </p:nvPr>
        </p:nvSpPr>
        <p:spPr/>
        <p:txBody>
          <a:bodyPr>
            <a:normAutofit/>
          </a:bodyPr>
          <a:lstStyle/>
          <a:p>
            <a:pPr lvl="0">
              <a:lnSpc>
                <a:spcPct val="150000"/>
              </a:lnSpc>
              <a:spcBef>
                <a:spcPts val="0"/>
              </a:spcBef>
            </a:pPr>
            <a:r>
              <a:rPr lang="en-GB">
                <a:solidFill>
                  <a:schemeClr val="dk1"/>
                </a:solidFill>
                <a:latin typeface="Century Gothic"/>
                <a:ea typeface="Century Gothic"/>
                <a:cs typeface="Century Gothic"/>
                <a:sym typeface="Century Gothic"/>
              </a:rPr>
              <a:t>Newton’s First Law </a:t>
            </a:r>
          </a:p>
        </p:txBody>
      </p:sp>
      <p:pic>
        <p:nvPicPr>
          <p:cNvPr id="5" name="Picture 4" descr="Table&#10;&#10;Description automatically generated">
            <a:extLst>
              <a:ext uri="{FF2B5EF4-FFF2-40B4-BE49-F238E27FC236}">
                <a16:creationId xmlns:a16="http://schemas.microsoft.com/office/drawing/2014/main" id="{8ABAA9DE-1972-B14B-B526-6AFA2E4BF1C3}"/>
              </a:ext>
            </a:extLst>
          </p:cNvPr>
          <p:cNvPicPr>
            <a:picLocks noChangeAspect="1"/>
          </p:cNvPicPr>
          <p:nvPr/>
        </p:nvPicPr>
        <p:blipFill>
          <a:blip r:embed="rId4"/>
          <a:stretch>
            <a:fillRect/>
          </a:stretch>
        </p:blipFill>
        <p:spPr>
          <a:xfrm>
            <a:off x="6583520" y="359999"/>
            <a:ext cx="4812846" cy="6858000"/>
          </a:xfrm>
          <a:prstGeom prst="rect">
            <a:avLst/>
          </a:prstGeom>
          <a:ln>
            <a:solidFill>
              <a:schemeClr val="tx1"/>
            </a:solidFill>
          </a:ln>
        </p:spPr>
      </p:pic>
      <p:pic>
        <p:nvPicPr>
          <p:cNvPr id="4" name="Picture 3" descr="Graphical user interface, application, email&#10;&#10;Description automatically generated">
            <a:extLst>
              <a:ext uri="{FF2B5EF4-FFF2-40B4-BE49-F238E27FC236}">
                <a16:creationId xmlns:a16="http://schemas.microsoft.com/office/drawing/2014/main" id="{D163E4E8-F41E-C747-BB20-1D42B65BF808}"/>
              </a:ext>
            </a:extLst>
          </p:cNvPr>
          <p:cNvPicPr>
            <a:picLocks noChangeAspect="1"/>
          </p:cNvPicPr>
          <p:nvPr/>
        </p:nvPicPr>
        <p:blipFill>
          <a:blip r:embed="rId5"/>
          <a:stretch>
            <a:fillRect/>
          </a:stretch>
        </p:blipFill>
        <p:spPr>
          <a:xfrm>
            <a:off x="6338908" y="719999"/>
            <a:ext cx="4859806" cy="6858000"/>
          </a:xfrm>
          <a:prstGeom prst="rect">
            <a:avLst/>
          </a:prstGeom>
          <a:ln>
            <a:solidFill>
              <a:schemeClr val="tx1"/>
            </a:solid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D8578-D09F-A23B-58F9-0D598EA315B8}"/>
              </a:ext>
            </a:extLst>
          </p:cNvPr>
          <p:cNvSpPr>
            <a:spLocks noGrp="1"/>
          </p:cNvSpPr>
          <p:nvPr>
            <p:ph type="title"/>
          </p:nvPr>
        </p:nvSpPr>
        <p:spPr/>
        <p:txBody>
          <a:bodyPr/>
          <a:lstStyle/>
          <a:p>
            <a:r>
              <a:rPr lang="en-GB" dirty="0">
                <a:latin typeface="Century Gothic" panose="020B0502020202020204" pitchFamily="34" charset="0"/>
              </a:rPr>
              <a:t>Answers</a:t>
            </a:r>
          </a:p>
        </p:txBody>
      </p:sp>
      <p:pic>
        <p:nvPicPr>
          <p:cNvPr id="4" name="Picture 3" descr="Table&#10;&#10;Description automatically generated">
            <a:extLst>
              <a:ext uri="{FF2B5EF4-FFF2-40B4-BE49-F238E27FC236}">
                <a16:creationId xmlns:a16="http://schemas.microsoft.com/office/drawing/2014/main" id="{D16477F2-CC7D-4AF7-709A-74777D24653C}"/>
              </a:ext>
            </a:extLst>
          </p:cNvPr>
          <p:cNvPicPr>
            <a:picLocks noChangeAspect="1"/>
          </p:cNvPicPr>
          <p:nvPr/>
        </p:nvPicPr>
        <p:blipFill>
          <a:blip r:embed="rId2"/>
          <a:stretch>
            <a:fillRect/>
          </a:stretch>
        </p:blipFill>
        <p:spPr>
          <a:xfrm>
            <a:off x="540000" y="812800"/>
            <a:ext cx="7461000" cy="5911408"/>
          </a:xfrm>
          <a:prstGeom prst="rect">
            <a:avLst/>
          </a:prstGeom>
          <a:ln>
            <a:solidFill>
              <a:schemeClr val="tx1"/>
            </a:solidFill>
          </a:ln>
        </p:spPr>
      </p:pic>
      <p:sp>
        <p:nvSpPr>
          <p:cNvPr id="7" name="Rectangle 6">
            <a:extLst>
              <a:ext uri="{FF2B5EF4-FFF2-40B4-BE49-F238E27FC236}">
                <a16:creationId xmlns:a16="http://schemas.microsoft.com/office/drawing/2014/main" id="{90271397-645F-22ED-EA80-26136D44DAD4}"/>
              </a:ext>
            </a:extLst>
          </p:cNvPr>
          <p:cNvSpPr/>
          <p:nvPr/>
        </p:nvSpPr>
        <p:spPr>
          <a:xfrm>
            <a:off x="704850" y="1045023"/>
            <a:ext cx="7124700" cy="1257332"/>
          </a:xfrm>
          <a:prstGeom prst="rect">
            <a:avLst/>
          </a:prstGeom>
          <a:solidFill>
            <a:schemeClr val="bg1"/>
          </a:solidFill>
        </p:spPr>
        <p:txBody>
          <a:bodyPr wrap="square">
            <a:spAutoFit/>
          </a:bodyPr>
          <a:lstStyle/>
          <a:p>
            <a:pPr>
              <a:lnSpc>
                <a:spcPct val="107000"/>
              </a:lnSpc>
              <a:spcAft>
                <a:spcPts val="800"/>
              </a:spcAft>
            </a:pPr>
            <a:r>
              <a:rPr lang="en-GB" sz="2400" b="1" dirty="0">
                <a:solidFill>
                  <a:schemeClr val="accent1"/>
                </a:solidFill>
                <a:latin typeface="Century Gothic" panose="020B0502020202020204" pitchFamily="34" charset="0"/>
                <a:ea typeface="Calibri" panose="020F0502020204030204" pitchFamily="34" charset="0"/>
              </a:rPr>
              <a:t>Newton’s First Law states that an objects motion will not change unless acted upon by an unbalanced force. </a:t>
            </a:r>
            <a:endParaRPr lang="en-GB" sz="2400" dirty="0">
              <a:solidFill>
                <a:schemeClr val="accent1"/>
              </a:solidFill>
              <a:latin typeface="Calibri" panose="020F0502020204030204" pitchFamily="34" charset="0"/>
              <a:ea typeface="Calibri" panose="020F0502020204030204" pitchFamily="34" charset="0"/>
            </a:endParaRPr>
          </a:p>
        </p:txBody>
      </p:sp>
      <p:sp>
        <p:nvSpPr>
          <p:cNvPr id="8" name="Rectangle 7">
            <a:extLst>
              <a:ext uri="{FF2B5EF4-FFF2-40B4-BE49-F238E27FC236}">
                <a16:creationId xmlns:a16="http://schemas.microsoft.com/office/drawing/2014/main" id="{64DB9D4D-7029-B26B-C68A-B3EA6AE72C57}"/>
              </a:ext>
            </a:extLst>
          </p:cNvPr>
          <p:cNvSpPr/>
          <p:nvPr/>
        </p:nvSpPr>
        <p:spPr>
          <a:xfrm>
            <a:off x="704850" y="2906345"/>
            <a:ext cx="7124700" cy="862159"/>
          </a:xfrm>
          <a:prstGeom prst="rect">
            <a:avLst/>
          </a:prstGeom>
          <a:solidFill>
            <a:schemeClr val="bg1"/>
          </a:solidFill>
        </p:spPr>
        <p:txBody>
          <a:bodyPr wrap="square">
            <a:spAutoFit/>
          </a:bodyPr>
          <a:lstStyle/>
          <a:p>
            <a:pPr>
              <a:lnSpc>
                <a:spcPct val="107000"/>
              </a:lnSpc>
              <a:spcAft>
                <a:spcPts val="800"/>
              </a:spcAft>
            </a:pPr>
            <a:r>
              <a:rPr lang="en-GB" sz="2400" b="1" dirty="0">
                <a:solidFill>
                  <a:schemeClr val="accent1"/>
                </a:solidFill>
                <a:latin typeface="Century Gothic" panose="020B0502020202020204" pitchFamily="34" charset="0"/>
                <a:ea typeface="Calibri" panose="020F0502020204030204" pitchFamily="34" charset="0"/>
              </a:rPr>
              <a:t>The tendency of objects to resist change to their motion.</a:t>
            </a:r>
            <a:endParaRPr lang="en-GB" sz="2400" dirty="0">
              <a:solidFill>
                <a:schemeClr val="accent1"/>
              </a:solidFill>
              <a:latin typeface="Calibri" panose="020F0502020204030204" pitchFamily="34" charset="0"/>
              <a:ea typeface="Calibri" panose="020F0502020204030204" pitchFamily="34" charset="0"/>
            </a:endParaRPr>
          </a:p>
        </p:txBody>
      </p:sp>
      <p:sp>
        <p:nvSpPr>
          <p:cNvPr id="9" name="Rectangle 8">
            <a:extLst>
              <a:ext uri="{FF2B5EF4-FFF2-40B4-BE49-F238E27FC236}">
                <a16:creationId xmlns:a16="http://schemas.microsoft.com/office/drawing/2014/main" id="{82FD800F-45BC-4C20-FC1F-9096A28D9731}"/>
              </a:ext>
            </a:extLst>
          </p:cNvPr>
          <p:cNvSpPr/>
          <p:nvPr/>
        </p:nvSpPr>
        <p:spPr>
          <a:xfrm>
            <a:off x="704850" y="4334765"/>
            <a:ext cx="7124700" cy="862159"/>
          </a:xfrm>
          <a:prstGeom prst="rect">
            <a:avLst/>
          </a:prstGeom>
          <a:solidFill>
            <a:schemeClr val="bg1"/>
          </a:solidFill>
        </p:spPr>
        <p:txBody>
          <a:bodyPr wrap="square">
            <a:spAutoFit/>
          </a:bodyPr>
          <a:lstStyle/>
          <a:p>
            <a:pPr>
              <a:lnSpc>
                <a:spcPct val="107000"/>
              </a:lnSpc>
              <a:spcAft>
                <a:spcPts val="800"/>
              </a:spcAft>
            </a:pPr>
            <a:r>
              <a:rPr lang="en-GB" sz="2400" b="1" dirty="0">
                <a:solidFill>
                  <a:schemeClr val="accent1"/>
                </a:solidFill>
                <a:latin typeface="Century Gothic" panose="020B0502020202020204" pitchFamily="34" charset="0"/>
                <a:ea typeface="Calibri" panose="020F0502020204030204" pitchFamily="34" charset="0"/>
              </a:rPr>
              <a:t>The net force/overall effect of all the forces acting on an object. </a:t>
            </a:r>
            <a:endParaRPr lang="en-GB" sz="2400" dirty="0">
              <a:solidFill>
                <a:schemeClr val="accent1"/>
              </a:solidFill>
              <a:latin typeface="Calibri" panose="020F0502020204030204" pitchFamily="34" charset="0"/>
              <a:ea typeface="Calibri" panose="020F0502020204030204" pitchFamily="34" charset="0"/>
            </a:endParaRPr>
          </a:p>
        </p:txBody>
      </p:sp>
      <p:sp>
        <p:nvSpPr>
          <p:cNvPr id="10" name="Rectangle 9">
            <a:extLst>
              <a:ext uri="{FF2B5EF4-FFF2-40B4-BE49-F238E27FC236}">
                <a16:creationId xmlns:a16="http://schemas.microsoft.com/office/drawing/2014/main" id="{21D4B4C6-4BDA-2664-0438-1FF3B7B9FA53}"/>
              </a:ext>
            </a:extLst>
          </p:cNvPr>
          <p:cNvSpPr/>
          <p:nvPr/>
        </p:nvSpPr>
        <p:spPr>
          <a:xfrm>
            <a:off x="704850" y="5687185"/>
            <a:ext cx="7124700" cy="830997"/>
          </a:xfrm>
          <a:prstGeom prst="rect">
            <a:avLst/>
          </a:prstGeom>
          <a:solidFill>
            <a:schemeClr val="bg1"/>
          </a:solidFill>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When all the force acting upon an object are equal/balanced</a:t>
            </a:r>
            <a:r>
              <a:rPr lang="en-GB" sz="2400" dirty="0">
                <a:solidFill>
                  <a:schemeClr val="accent1"/>
                </a:solidFill>
                <a:latin typeface="Century Gothic" panose="020B0502020202020204" pitchFamily="34" charset="0"/>
                <a:ea typeface="Calibri" panose="020F0502020204030204" pitchFamily="34" charset="0"/>
                <a:cs typeface="Arial" panose="020B0604020202020204" pitchFamily="34" charset="0"/>
              </a:rPr>
              <a:t>. </a:t>
            </a:r>
            <a:endParaRPr lang="en-GB" sz="2400" dirty="0">
              <a:solidFill>
                <a:schemeClr val="accent1"/>
              </a:solidFill>
            </a:endParaRPr>
          </a:p>
        </p:txBody>
      </p:sp>
    </p:spTree>
    <p:extLst>
      <p:ext uri="{BB962C8B-B14F-4D97-AF65-F5344CB8AC3E}">
        <p14:creationId xmlns:p14="http://schemas.microsoft.com/office/powerpoint/2010/main" val="1026302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8E66B-7DDE-DC9A-6465-C14A02B895A1}"/>
              </a:ext>
            </a:extLst>
          </p:cNvPr>
          <p:cNvSpPr>
            <a:spLocks noGrp="1"/>
          </p:cNvSpPr>
          <p:nvPr>
            <p:ph type="title"/>
          </p:nvPr>
        </p:nvSpPr>
        <p:spPr>
          <a:xfrm>
            <a:off x="540000" y="175350"/>
            <a:ext cx="10620000" cy="720000"/>
          </a:xfrm>
        </p:spPr>
        <p:txBody>
          <a:bodyPr/>
          <a:lstStyle/>
          <a:p>
            <a:r>
              <a:rPr lang="en-GB" dirty="0">
                <a:latin typeface="Century Gothic" panose="020B0502020202020204" pitchFamily="34" charset="0"/>
              </a:rPr>
              <a:t>Answers</a:t>
            </a:r>
          </a:p>
        </p:txBody>
      </p:sp>
      <p:pic>
        <p:nvPicPr>
          <p:cNvPr id="3" name="Picture 2" descr="Table&#10;&#10;Description automatically generated">
            <a:extLst>
              <a:ext uri="{FF2B5EF4-FFF2-40B4-BE49-F238E27FC236}">
                <a16:creationId xmlns:a16="http://schemas.microsoft.com/office/drawing/2014/main" id="{79F97871-452F-B94D-2C61-02617BAD9D52}"/>
              </a:ext>
            </a:extLst>
          </p:cNvPr>
          <p:cNvPicPr>
            <a:picLocks noChangeAspect="1"/>
          </p:cNvPicPr>
          <p:nvPr/>
        </p:nvPicPr>
        <p:blipFill>
          <a:blip r:embed="rId2"/>
          <a:stretch>
            <a:fillRect/>
          </a:stretch>
        </p:blipFill>
        <p:spPr>
          <a:xfrm>
            <a:off x="540000" y="1085850"/>
            <a:ext cx="10183906" cy="2705100"/>
          </a:xfrm>
          <a:prstGeom prst="rect">
            <a:avLst/>
          </a:prstGeom>
          <a:ln>
            <a:solidFill>
              <a:schemeClr val="tx1"/>
            </a:solidFill>
          </a:ln>
        </p:spPr>
      </p:pic>
      <p:sp>
        <p:nvSpPr>
          <p:cNvPr id="4" name="Rectangle 3">
            <a:extLst>
              <a:ext uri="{FF2B5EF4-FFF2-40B4-BE49-F238E27FC236}">
                <a16:creationId xmlns:a16="http://schemas.microsoft.com/office/drawing/2014/main" id="{42F5784C-892B-9CB0-8438-A08520348EE3}"/>
              </a:ext>
            </a:extLst>
          </p:cNvPr>
          <p:cNvSpPr/>
          <p:nvPr/>
        </p:nvSpPr>
        <p:spPr>
          <a:xfrm>
            <a:off x="1123950" y="1799301"/>
            <a:ext cx="8953500" cy="1257332"/>
          </a:xfrm>
          <a:prstGeom prst="rect">
            <a:avLst/>
          </a:prstGeom>
          <a:solidFill>
            <a:schemeClr val="bg1"/>
          </a:solidFill>
        </p:spPr>
        <p:txBody>
          <a:bodyPr wrap="square">
            <a:spAutoFit/>
          </a:bodyPr>
          <a:lstStyle/>
          <a:p>
            <a:pPr>
              <a:lnSpc>
                <a:spcPct val="107000"/>
              </a:lnSpc>
              <a:spcAft>
                <a:spcPts val="800"/>
              </a:spcAft>
            </a:pPr>
            <a:r>
              <a:rPr lang="en-GB" sz="2400" b="1" dirty="0">
                <a:solidFill>
                  <a:schemeClr val="accent1"/>
                </a:solidFill>
                <a:latin typeface="Century Gothic" panose="020B0502020202020204" pitchFamily="34" charset="0"/>
                <a:ea typeface="Calibri" panose="020F0502020204030204" pitchFamily="34" charset="0"/>
              </a:rPr>
              <a:t>Balanced forces combine to make a resultant force of 0 N, unbalanced forces do not cancel each other out/make a non-zero resultant force. </a:t>
            </a:r>
            <a:endParaRPr lang="en-GB" sz="2400" dirty="0">
              <a:solidFill>
                <a:schemeClr val="accent1"/>
              </a:solidFill>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16721190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44D31-2A90-E038-893E-A89DA18EBDD4}"/>
              </a:ext>
            </a:extLst>
          </p:cNvPr>
          <p:cNvSpPr>
            <a:spLocks noGrp="1"/>
          </p:cNvSpPr>
          <p:nvPr>
            <p:ph type="title"/>
          </p:nvPr>
        </p:nvSpPr>
        <p:spPr/>
        <p:txBody>
          <a:bodyPr/>
          <a:lstStyle/>
          <a:p>
            <a:r>
              <a:rPr lang="en-GB" dirty="0">
                <a:latin typeface="Century Gothic" panose="020B0502020202020204" pitchFamily="34" charset="0"/>
              </a:rPr>
              <a:t>Answers</a:t>
            </a:r>
          </a:p>
        </p:txBody>
      </p:sp>
      <p:pic>
        <p:nvPicPr>
          <p:cNvPr id="4" name="Picture 3" descr="Table&#10;&#10;Description automatically generated">
            <a:extLst>
              <a:ext uri="{FF2B5EF4-FFF2-40B4-BE49-F238E27FC236}">
                <a16:creationId xmlns:a16="http://schemas.microsoft.com/office/drawing/2014/main" id="{01186450-9AAA-A6F5-2821-297D6A55AF5D}"/>
              </a:ext>
            </a:extLst>
          </p:cNvPr>
          <p:cNvPicPr>
            <a:picLocks noChangeAspect="1"/>
          </p:cNvPicPr>
          <p:nvPr/>
        </p:nvPicPr>
        <p:blipFill>
          <a:blip r:embed="rId2"/>
          <a:stretch>
            <a:fillRect/>
          </a:stretch>
        </p:blipFill>
        <p:spPr>
          <a:xfrm>
            <a:off x="540000" y="939799"/>
            <a:ext cx="8394450" cy="5670213"/>
          </a:xfrm>
          <a:prstGeom prst="rect">
            <a:avLst/>
          </a:prstGeom>
          <a:ln>
            <a:solidFill>
              <a:schemeClr val="tx1"/>
            </a:solidFill>
          </a:ln>
        </p:spPr>
      </p:pic>
      <p:sp>
        <p:nvSpPr>
          <p:cNvPr id="5" name="Rectangle 4">
            <a:extLst>
              <a:ext uri="{FF2B5EF4-FFF2-40B4-BE49-F238E27FC236}">
                <a16:creationId xmlns:a16="http://schemas.microsoft.com/office/drawing/2014/main" id="{43ABA41C-AAA1-F6AB-F5B5-B57ACCFFB51C}"/>
              </a:ext>
            </a:extLst>
          </p:cNvPr>
          <p:cNvSpPr/>
          <p:nvPr/>
        </p:nvSpPr>
        <p:spPr>
          <a:xfrm>
            <a:off x="2447859" y="2539484"/>
            <a:ext cx="2760692" cy="461665"/>
          </a:xfrm>
          <a:prstGeom prst="rect">
            <a:avLst/>
          </a:prstGeom>
        </p:spPr>
        <p:txBody>
          <a:bodyPr wrap="non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20 N – 20 N =</a:t>
            </a:r>
            <a:r>
              <a:rPr lang="en-GB" sz="2400" dirty="0">
                <a:solidFill>
                  <a:schemeClr val="accent1"/>
                </a:solidFill>
                <a:latin typeface="Century Gothic" panose="020B0502020202020204" pitchFamily="34" charset="0"/>
                <a:ea typeface="Calibri" panose="020F0502020204030204" pitchFamily="34" charset="0"/>
                <a:cs typeface="Arial" panose="020B0604020202020204" pitchFamily="34" charset="0"/>
              </a:rPr>
              <a:t> </a:t>
            </a:r>
            <a:r>
              <a:rPr lang="en-GB" sz="2400" b="1" dirty="0">
                <a:solidFill>
                  <a:schemeClr val="accent1"/>
                </a:solidFill>
                <a:latin typeface="Century Gothic" panose="020B0502020202020204" pitchFamily="34" charset="0"/>
                <a:ea typeface="Calibri" panose="020F0502020204030204" pitchFamily="34" charset="0"/>
                <a:cs typeface="Calibri" panose="020F0502020204030204" pitchFamily="34" charset="0"/>
              </a:rPr>
              <a:t>0 N</a:t>
            </a:r>
            <a:r>
              <a:rPr lang="en-GB" sz="2400" dirty="0">
                <a:solidFill>
                  <a:schemeClr val="accent1"/>
                </a:solidFill>
                <a:latin typeface="Century Gothic" panose="020B0502020202020204" pitchFamily="34" charset="0"/>
                <a:ea typeface="Calibri" panose="020F0502020204030204" pitchFamily="34" charset="0"/>
                <a:cs typeface="Calibri" panose="020F0502020204030204" pitchFamily="34" charset="0"/>
              </a:rPr>
              <a:t> </a:t>
            </a:r>
            <a:endParaRPr lang="en-GB" sz="2400" dirty="0">
              <a:solidFill>
                <a:schemeClr val="accent1"/>
              </a:solidFill>
            </a:endParaRPr>
          </a:p>
        </p:txBody>
      </p:sp>
      <p:sp>
        <p:nvSpPr>
          <p:cNvPr id="6" name="Rectangle 5">
            <a:extLst>
              <a:ext uri="{FF2B5EF4-FFF2-40B4-BE49-F238E27FC236}">
                <a16:creationId xmlns:a16="http://schemas.microsoft.com/office/drawing/2014/main" id="{29E0462F-1722-0A4B-0B6D-3492EC605588}"/>
              </a:ext>
            </a:extLst>
          </p:cNvPr>
          <p:cNvSpPr/>
          <p:nvPr/>
        </p:nvSpPr>
        <p:spPr>
          <a:xfrm>
            <a:off x="3429000" y="3911086"/>
            <a:ext cx="4152900" cy="461665"/>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remains stationary</a:t>
            </a:r>
            <a:r>
              <a:rPr lang="en-GB" sz="2400" dirty="0">
                <a:solidFill>
                  <a:schemeClr val="accent1"/>
                </a:solidFill>
              </a:rPr>
              <a:t> </a:t>
            </a:r>
          </a:p>
        </p:txBody>
      </p:sp>
      <p:sp>
        <p:nvSpPr>
          <p:cNvPr id="7" name="TextBox 6">
            <a:extLst>
              <a:ext uri="{FF2B5EF4-FFF2-40B4-BE49-F238E27FC236}">
                <a16:creationId xmlns:a16="http://schemas.microsoft.com/office/drawing/2014/main" id="{9F83EC88-0340-A953-8D37-C711B3874BD0}"/>
              </a:ext>
            </a:extLst>
          </p:cNvPr>
          <p:cNvSpPr txBox="1"/>
          <p:nvPr/>
        </p:nvSpPr>
        <p:spPr>
          <a:xfrm>
            <a:off x="3431621" y="4593799"/>
            <a:ext cx="5178980" cy="830997"/>
          </a:xfrm>
          <a:prstGeom prst="rect">
            <a:avLst/>
          </a:prstGeom>
          <a:noFill/>
        </p:spPr>
        <p:txBody>
          <a:bodyPr wrap="square" rtlCol="0">
            <a:spAutoFit/>
          </a:bodyPr>
          <a:lstStyle/>
          <a:p>
            <a:r>
              <a:rPr lang="en-GB" sz="2400" b="1" dirty="0">
                <a:solidFill>
                  <a:schemeClr val="accent1"/>
                </a:solidFill>
              </a:rPr>
              <a:t>Object continues moving at constant speed to the right</a:t>
            </a:r>
            <a:r>
              <a:rPr lang="en-GB" sz="2400" dirty="0">
                <a:solidFill>
                  <a:schemeClr val="accent1"/>
                </a:solidFill>
              </a:rPr>
              <a:t> </a:t>
            </a:r>
          </a:p>
        </p:txBody>
      </p:sp>
      <p:sp>
        <p:nvSpPr>
          <p:cNvPr id="8" name="Rectangle 7">
            <a:extLst>
              <a:ext uri="{FF2B5EF4-FFF2-40B4-BE49-F238E27FC236}">
                <a16:creationId xmlns:a16="http://schemas.microsoft.com/office/drawing/2014/main" id="{A017AC2C-75BD-6B50-512B-0F349991A886}"/>
              </a:ext>
            </a:extLst>
          </p:cNvPr>
          <p:cNvSpPr/>
          <p:nvPr/>
        </p:nvSpPr>
        <p:spPr>
          <a:xfrm>
            <a:off x="3429000" y="5502702"/>
            <a:ext cx="4667251" cy="830997"/>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continues moving at constant speed to the left</a:t>
            </a:r>
            <a:r>
              <a:rPr lang="en-GB" sz="2400" dirty="0">
                <a:solidFill>
                  <a:schemeClr val="accent1"/>
                </a:solidFill>
              </a:rPr>
              <a:t> </a:t>
            </a:r>
          </a:p>
        </p:txBody>
      </p:sp>
    </p:spTree>
    <p:extLst>
      <p:ext uri="{BB962C8B-B14F-4D97-AF65-F5344CB8AC3E}">
        <p14:creationId xmlns:p14="http://schemas.microsoft.com/office/powerpoint/2010/main" val="10566953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2" name="Google Shape;92;g7947b471f8_0_186"/>
          <p:cNvSpPr txBox="1"/>
          <p:nvPr/>
        </p:nvSpPr>
        <p:spPr>
          <a:xfrm>
            <a:off x="522600" y="1279493"/>
            <a:ext cx="9504917" cy="4766618"/>
          </a:xfrm>
          <a:prstGeom prst="rect">
            <a:avLst/>
          </a:prstGeom>
          <a:noFill/>
          <a:ln>
            <a:noFill/>
          </a:ln>
        </p:spPr>
        <p:txBody>
          <a:bodyPr spcFirstLastPara="1" wrap="square" lIns="0" tIns="0" rIns="0" bIns="0" anchor="t" anchorCtr="0">
            <a:noAutofit/>
          </a:bodyPr>
          <a:lstStyle/>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Define resultant force.</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State Newton’s Third Law.</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Explain the difference between speed and velocity.</a:t>
            </a: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a:latin typeface="Century Gothic" panose="020B0502020202020204" pitchFamily="34" charset="0"/>
              </a:rPr>
              <a:t>Name a force that acts in the opposite direction to motion.</a:t>
            </a:r>
          </a:p>
          <a:p>
            <a:pPr marL="457200" marR="0" lvl="0" indent="-457200" algn="l" rtl="0">
              <a:spcBef>
                <a:spcPts val="0"/>
              </a:spcBef>
              <a:spcAft>
                <a:spcPts val="0"/>
              </a:spcAft>
              <a:buClr>
                <a:schemeClr val="dk1"/>
              </a:buClr>
              <a:buSzPts val="2400"/>
              <a:buFont typeface="Century Gothic"/>
              <a:buAutoNum type="arabicPeriod"/>
            </a:pPr>
            <a:endParaRPr lang="en-GB" sz="2400">
              <a:latin typeface="Century Gothic" panose="020B0502020202020204" pitchFamily="34" charset="0"/>
            </a:endParaRPr>
          </a:p>
          <a:p>
            <a:pPr marL="457200" marR="0" lvl="0" indent="-457200" algn="l" rtl="0">
              <a:spcBef>
                <a:spcPts val="0"/>
              </a:spcBef>
              <a:spcAft>
                <a:spcPts val="0"/>
              </a:spcAft>
              <a:buClr>
                <a:schemeClr val="dk1"/>
              </a:buClr>
              <a:buSzPts val="2400"/>
              <a:buFont typeface="Century Gothic"/>
              <a:buAutoNum type="arabicPeriod"/>
            </a:pPr>
            <a:r>
              <a:rPr lang="en-GB" sz="2400">
                <a:latin typeface="Century Gothic" panose="020B0502020202020204" pitchFamily="34" charset="0"/>
              </a:rPr>
              <a:t>Describe the possible effects of an unbalanced force.</a:t>
            </a:r>
          </a:p>
        </p:txBody>
      </p:sp>
      <p:sp>
        <p:nvSpPr>
          <p:cNvPr id="94" name="Google Shape;94;g7947b471f8_0_186"/>
          <p:cNvSpPr txBox="1"/>
          <p:nvPr/>
        </p:nvSpPr>
        <p:spPr>
          <a:xfrm>
            <a:off x="973375" y="1611542"/>
            <a:ext cx="10448285" cy="41682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sym typeface="Century Gothic"/>
              </a:rPr>
              <a:t>The net force or the overall effect of the forces acting on an object.</a:t>
            </a:r>
            <a:endParaRPr b="1" dirty="0">
              <a:solidFill>
                <a:schemeClr val="accent1"/>
              </a:solidFill>
              <a:latin typeface="Century Gothic" panose="020B0502020202020204" pitchFamily="34" charset="0"/>
            </a:endParaRPr>
          </a:p>
        </p:txBody>
      </p:sp>
      <p:sp>
        <p:nvSpPr>
          <p:cNvPr id="95" name="Google Shape;95;g7947b471f8_0_186"/>
          <p:cNvSpPr txBox="1"/>
          <p:nvPr/>
        </p:nvSpPr>
        <p:spPr>
          <a:xfrm>
            <a:off x="973374" y="2344062"/>
            <a:ext cx="10448285" cy="1112647"/>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ea typeface="Century Gothic"/>
                <a:cs typeface="Century Gothic"/>
                <a:sym typeface="Century Gothic"/>
              </a:rPr>
              <a:t>Every action has an equal and opposite reaction. If object A exerts a force on object B, object B exerts an equal and opposite force on object A. </a:t>
            </a:r>
          </a:p>
        </p:txBody>
      </p:sp>
      <p:sp>
        <p:nvSpPr>
          <p:cNvPr id="96" name="Google Shape;96;g7947b471f8_0_186"/>
          <p:cNvSpPr txBox="1"/>
          <p:nvPr/>
        </p:nvSpPr>
        <p:spPr>
          <a:xfrm>
            <a:off x="973375" y="3811391"/>
            <a:ext cx="10186625" cy="4617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rPr>
              <a:t>Speed is the distance covered per unit time and has a size only (scalar), velocity is speed in a given direction and is a vector.</a:t>
            </a:r>
            <a:endParaRPr sz="2400" b="1">
              <a:solidFill>
                <a:schemeClr val="accent1"/>
              </a:solidFill>
              <a:latin typeface="Century Gothic" panose="020B0502020202020204" pitchFamily="34" charset="0"/>
            </a:endParaRPr>
          </a:p>
        </p:txBody>
      </p:sp>
      <p:sp>
        <p:nvSpPr>
          <p:cNvPr id="2" name="Title 1">
            <a:extLst>
              <a:ext uri="{FF2B5EF4-FFF2-40B4-BE49-F238E27FC236}">
                <a16:creationId xmlns:a16="http://schemas.microsoft.com/office/drawing/2014/main" id="{A58CA2C1-7319-2241-9559-670EC5FF607D}"/>
              </a:ext>
            </a:extLst>
          </p:cNvPr>
          <p:cNvSpPr>
            <a:spLocks noGrp="1"/>
          </p:cNvSpPr>
          <p:nvPr>
            <p:ph type="title"/>
          </p:nvPr>
        </p:nvSpPr>
        <p:spPr/>
        <p:txBody>
          <a:bodyPr>
            <a:normAutofit/>
          </a:bodyPr>
          <a:lstStyle/>
          <a:p>
            <a:pPr lvl="0">
              <a:spcBef>
                <a:spcPts val="0"/>
              </a:spcBef>
            </a:pPr>
            <a:r>
              <a:rPr lang="en-GB" u="sng">
                <a:solidFill>
                  <a:schemeClr val="dk1"/>
                </a:solidFill>
                <a:latin typeface="Century Gothic" panose="020B0502020202020204" pitchFamily="34" charset="0"/>
                <a:ea typeface="Century Gothic"/>
                <a:cs typeface="Century Gothic"/>
                <a:sym typeface="Century Gothic"/>
              </a:rPr>
              <a:t>Newton’s First Law</a:t>
            </a:r>
            <a:endParaRPr lang="en-GB" u="sng">
              <a:latin typeface="Century Gothic" panose="020B0502020202020204" pitchFamily="34" charset="0"/>
            </a:endParaRPr>
          </a:p>
        </p:txBody>
      </p:sp>
      <p:sp>
        <p:nvSpPr>
          <p:cNvPr id="4" name="Rectangle 3">
            <a:extLst>
              <a:ext uri="{FF2B5EF4-FFF2-40B4-BE49-F238E27FC236}">
                <a16:creationId xmlns:a16="http://schemas.microsoft.com/office/drawing/2014/main" id="{4D02FA54-9C23-DC42-A6D5-F45ACD54C69A}"/>
              </a:ext>
            </a:extLst>
          </p:cNvPr>
          <p:cNvSpPr/>
          <p:nvPr/>
        </p:nvSpPr>
        <p:spPr>
          <a:xfrm>
            <a:off x="895322" y="4829637"/>
            <a:ext cx="10448284" cy="461665"/>
          </a:xfrm>
          <a:prstGeom prst="rect">
            <a:avLst/>
          </a:prstGeom>
        </p:spPr>
        <p:txBody>
          <a:bodyPr wrap="square">
            <a:spAutoFit/>
          </a:bodyPr>
          <a:lstStyle/>
          <a:p>
            <a:r>
              <a:rPr lang="en-GB" sz="2400" b="1">
                <a:solidFill>
                  <a:schemeClr val="accent1"/>
                </a:solidFill>
                <a:latin typeface="Century Gothic" panose="020B0502020202020204" pitchFamily="34" charset="0"/>
              </a:rPr>
              <a:t>Friction, air resistance, water resistance</a:t>
            </a:r>
            <a:endParaRPr lang="en-US" sz="2400" b="1">
              <a:solidFill>
                <a:schemeClr val="accent1"/>
              </a:solidFill>
              <a:latin typeface="Century Gothic" panose="020B0502020202020204" pitchFamily="34" charset="0"/>
            </a:endParaRPr>
          </a:p>
        </p:txBody>
      </p:sp>
      <p:sp>
        <p:nvSpPr>
          <p:cNvPr id="6" name="Rectangle 5">
            <a:extLst>
              <a:ext uri="{FF2B5EF4-FFF2-40B4-BE49-F238E27FC236}">
                <a16:creationId xmlns:a16="http://schemas.microsoft.com/office/drawing/2014/main" id="{A14B7350-08BE-4445-BBE9-A5DE0BB5C131}"/>
              </a:ext>
            </a:extLst>
          </p:cNvPr>
          <p:cNvSpPr/>
          <p:nvPr/>
        </p:nvSpPr>
        <p:spPr>
          <a:xfrm>
            <a:off x="895322" y="5646019"/>
            <a:ext cx="9132195" cy="830997"/>
          </a:xfrm>
          <a:prstGeom prst="rect">
            <a:avLst/>
          </a:prstGeom>
        </p:spPr>
        <p:txBody>
          <a:bodyPr wrap="square">
            <a:spAutoFit/>
          </a:bodyPr>
          <a:lstStyle/>
          <a:p>
            <a:r>
              <a:rPr lang="en-GB" sz="2400" b="1">
                <a:solidFill>
                  <a:schemeClr val="accent1"/>
                </a:solidFill>
                <a:latin typeface="Century Gothic" panose="020B0502020202020204" pitchFamily="34" charset="0"/>
              </a:rPr>
              <a:t>An unbalanced force can change an object’s shape, speed or direction.</a:t>
            </a:r>
            <a:endParaRPr lang="en-US" sz="2400" b="1">
              <a:solidFill>
                <a:schemeClr val="accent1"/>
              </a:solidFill>
              <a:latin typeface="Century Gothic" panose="020B0502020202020204" pitchFamily="34" charset="0"/>
            </a:endParaRPr>
          </a:p>
        </p:txBody>
      </p:sp>
      <p:pic>
        <p:nvPicPr>
          <p:cNvPr id="8" name="Picture 7" descr="A picture containing text, clipart&#10;&#10;Description automatically generated">
            <a:extLst>
              <a:ext uri="{FF2B5EF4-FFF2-40B4-BE49-F238E27FC236}">
                <a16:creationId xmlns:a16="http://schemas.microsoft.com/office/drawing/2014/main" id="{407C16BB-7488-FD43-8153-4D9C949D74C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68376" y="5493654"/>
            <a:ext cx="1024734" cy="1094376"/>
          </a:xfrm>
          <a:prstGeom prst="rect">
            <a:avLst/>
          </a:prstGeom>
        </p:spPr>
      </p:pic>
      <p:sp>
        <p:nvSpPr>
          <p:cNvPr id="12" name="Title 1">
            <a:extLst>
              <a:ext uri="{FF2B5EF4-FFF2-40B4-BE49-F238E27FC236}">
                <a16:creationId xmlns:a16="http://schemas.microsoft.com/office/drawing/2014/main" id="{E1C405E7-0271-DA44-9F2A-ED911E33E8A6}"/>
              </a:ext>
            </a:extLst>
          </p:cNvPr>
          <p:cNvSpPr txBox="1">
            <a:spLocks/>
          </p:cNvSpPr>
          <p:nvPr/>
        </p:nvSpPr>
        <p:spPr>
          <a:xfrm>
            <a:off x="522600" y="433474"/>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spcBef>
                <a:spcPts val="0"/>
              </a:spcBef>
            </a:pPr>
            <a:r>
              <a:rPr lang="en-GB">
                <a:solidFill>
                  <a:schemeClr val="dk1"/>
                </a:solidFill>
                <a:latin typeface="Century Gothic" panose="020B0502020202020204" pitchFamily="34" charset="0"/>
                <a:ea typeface="Century Gothic"/>
                <a:cs typeface="Century Gothic"/>
                <a:sym typeface="Century Gothic"/>
              </a:rPr>
              <a:t>Answer the following questions:</a:t>
            </a:r>
            <a:endParaRPr lang="en-GB">
              <a:latin typeface="Century Gothic" panose="020B0502020202020204" pitchFamily="34" charset="0"/>
            </a:endParaRPr>
          </a:p>
        </p:txBody>
      </p:sp>
    </p:spTree>
    <p:extLst>
      <p:ext uri="{BB962C8B-B14F-4D97-AF65-F5344CB8AC3E}">
        <p14:creationId xmlns:p14="http://schemas.microsoft.com/office/powerpoint/2010/main" val="19794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44D31-2A90-E038-893E-A89DA18EBDD4}"/>
              </a:ext>
            </a:extLst>
          </p:cNvPr>
          <p:cNvSpPr>
            <a:spLocks noGrp="1"/>
          </p:cNvSpPr>
          <p:nvPr>
            <p:ph type="title"/>
          </p:nvPr>
        </p:nvSpPr>
        <p:spPr/>
        <p:txBody>
          <a:bodyPr/>
          <a:lstStyle/>
          <a:p>
            <a:r>
              <a:rPr lang="en-GB" dirty="0">
                <a:latin typeface="Century Gothic" panose="020B0502020202020204" pitchFamily="34" charset="0"/>
              </a:rPr>
              <a:t>Answers</a:t>
            </a:r>
          </a:p>
        </p:txBody>
      </p:sp>
      <p:pic>
        <p:nvPicPr>
          <p:cNvPr id="5" name="Picture 4" descr="Table&#10;&#10;Description automatically generated">
            <a:extLst>
              <a:ext uri="{FF2B5EF4-FFF2-40B4-BE49-F238E27FC236}">
                <a16:creationId xmlns:a16="http://schemas.microsoft.com/office/drawing/2014/main" id="{8C1024A1-9F06-2989-24A4-6120ACF46B48}"/>
              </a:ext>
            </a:extLst>
          </p:cNvPr>
          <p:cNvPicPr>
            <a:picLocks noChangeAspect="1"/>
          </p:cNvPicPr>
          <p:nvPr/>
        </p:nvPicPr>
        <p:blipFill>
          <a:blip r:embed="rId2"/>
          <a:stretch>
            <a:fillRect/>
          </a:stretch>
        </p:blipFill>
        <p:spPr>
          <a:xfrm>
            <a:off x="540000" y="869950"/>
            <a:ext cx="9651750" cy="5608942"/>
          </a:xfrm>
          <a:prstGeom prst="rect">
            <a:avLst/>
          </a:prstGeom>
          <a:ln>
            <a:solidFill>
              <a:schemeClr val="tx1"/>
            </a:solidFill>
          </a:ln>
        </p:spPr>
      </p:pic>
      <p:sp>
        <p:nvSpPr>
          <p:cNvPr id="6" name="Rectangle 5">
            <a:extLst>
              <a:ext uri="{FF2B5EF4-FFF2-40B4-BE49-F238E27FC236}">
                <a16:creationId xmlns:a16="http://schemas.microsoft.com/office/drawing/2014/main" id="{98CED3D1-F8B5-21DE-FDA1-3782E9584617}"/>
              </a:ext>
            </a:extLst>
          </p:cNvPr>
          <p:cNvSpPr/>
          <p:nvPr/>
        </p:nvSpPr>
        <p:spPr>
          <a:xfrm>
            <a:off x="2720599" y="1739384"/>
            <a:ext cx="3472425" cy="461665"/>
          </a:xfrm>
          <a:prstGeom prst="rect">
            <a:avLst/>
          </a:prstGeom>
        </p:spPr>
        <p:txBody>
          <a:bodyPr wrap="non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20 N – 10 N = </a:t>
            </a:r>
            <a:r>
              <a:rPr lang="en-GB" sz="2400" b="1" dirty="0">
                <a:solidFill>
                  <a:schemeClr val="accent1"/>
                </a:solidFill>
                <a:latin typeface="Century Gothic" panose="020B0502020202020204" pitchFamily="34" charset="0"/>
                <a:ea typeface="Calibri" panose="020F0502020204030204" pitchFamily="34" charset="0"/>
                <a:cs typeface="Calibri" panose="020F0502020204030204" pitchFamily="34" charset="0"/>
              </a:rPr>
              <a:t>10 N left</a:t>
            </a:r>
            <a:r>
              <a:rPr lang="en-GB" sz="2400" dirty="0">
                <a:solidFill>
                  <a:schemeClr val="accent1"/>
                </a:solidFill>
              </a:rPr>
              <a:t> </a:t>
            </a:r>
          </a:p>
        </p:txBody>
      </p:sp>
      <p:sp>
        <p:nvSpPr>
          <p:cNvPr id="7" name="Rectangle 6">
            <a:extLst>
              <a:ext uri="{FF2B5EF4-FFF2-40B4-BE49-F238E27FC236}">
                <a16:creationId xmlns:a16="http://schemas.microsoft.com/office/drawing/2014/main" id="{B7FEB843-7D9B-6089-6D05-CFF70A43C6AE}"/>
              </a:ext>
            </a:extLst>
          </p:cNvPr>
          <p:cNvSpPr/>
          <p:nvPr/>
        </p:nvSpPr>
        <p:spPr>
          <a:xfrm>
            <a:off x="3656913" y="3303217"/>
            <a:ext cx="5072222" cy="461665"/>
          </a:xfrm>
          <a:prstGeom prst="rect">
            <a:avLst/>
          </a:prstGeom>
        </p:spPr>
        <p:txBody>
          <a:bodyPr wrap="non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to the left</a:t>
            </a:r>
            <a:r>
              <a:rPr lang="en-GB" sz="2400" dirty="0">
                <a:solidFill>
                  <a:schemeClr val="accent1"/>
                </a:solidFill>
              </a:rPr>
              <a:t> </a:t>
            </a:r>
          </a:p>
        </p:txBody>
      </p:sp>
      <p:sp>
        <p:nvSpPr>
          <p:cNvPr id="8" name="Rectangle 7">
            <a:extLst>
              <a:ext uri="{FF2B5EF4-FFF2-40B4-BE49-F238E27FC236}">
                <a16:creationId xmlns:a16="http://schemas.microsoft.com/office/drawing/2014/main" id="{4BCDA298-42DD-6CA7-2058-131F5ACE673D}"/>
              </a:ext>
            </a:extLst>
          </p:cNvPr>
          <p:cNvSpPr/>
          <p:nvPr/>
        </p:nvSpPr>
        <p:spPr>
          <a:xfrm>
            <a:off x="3656912" y="3983463"/>
            <a:ext cx="7503087" cy="1015663"/>
          </a:xfrm>
          <a:prstGeom prst="rect">
            <a:avLst/>
          </a:prstGeom>
        </p:spPr>
        <p:txBody>
          <a:bodyPr wrap="square">
            <a:spAutoFit/>
          </a:bodyPr>
          <a:lstStyle/>
          <a:p>
            <a:r>
              <a:rPr lang="en-GB" sz="20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towards the left. </a:t>
            </a:r>
            <a:r>
              <a:rPr lang="en-GB" sz="2000" b="1" u="sng" dirty="0">
                <a:solidFill>
                  <a:schemeClr val="accent1"/>
                </a:solidFill>
                <a:latin typeface="Century Gothic" panose="020B0502020202020204" pitchFamily="34" charset="0"/>
                <a:ea typeface="Calibri" panose="020F0502020204030204" pitchFamily="34" charset="0"/>
                <a:cs typeface="Arial" panose="020B0604020202020204" pitchFamily="34" charset="0"/>
              </a:rPr>
              <a:t>This does not mean it moves to the left. </a:t>
            </a:r>
            <a:r>
              <a:rPr lang="en-GB" sz="20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This means it will slow down but still be moving towards the right, until it comes to a stop. </a:t>
            </a:r>
            <a:endParaRPr lang="en-GB" sz="2000" dirty="0">
              <a:solidFill>
                <a:schemeClr val="accent1"/>
              </a:solidFill>
            </a:endParaRPr>
          </a:p>
        </p:txBody>
      </p:sp>
      <p:sp>
        <p:nvSpPr>
          <p:cNvPr id="9" name="Rectangle 8">
            <a:extLst>
              <a:ext uri="{FF2B5EF4-FFF2-40B4-BE49-F238E27FC236}">
                <a16:creationId xmlns:a16="http://schemas.microsoft.com/office/drawing/2014/main" id="{D1CD1CDE-02B2-2F04-9ED7-9B6CB59C1A2E}"/>
              </a:ext>
            </a:extLst>
          </p:cNvPr>
          <p:cNvSpPr/>
          <p:nvPr/>
        </p:nvSpPr>
        <p:spPr>
          <a:xfrm>
            <a:off x="3656912" y="5149131"/>
            <a:ext cx="6191938" cy="830997"/>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(speed up) to the left</a:t>
            </a:r>
            <a:r>
              <a:rPr lang="en-GB" sz="2400" dirty="0">
                <a:solidFill>
                  <a:schemeClr val="accent1"/>
                </a:solidFill>
              </a:rPr>
              <a:t> </a:t>
            </a:r>
          </a:p>
        </p:txBody>
      </p:sp>
    </p:spTree>
    <p:extLst>
      <p:ext uri="{BB962C8B-B14F-4D97-AF65-F5344CB8AC3E}">
        <p14:creationId xmlns:p14="http://schemas.microsoft.com/office/powerpoint/2010/main" val="21569022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44D31-2A90-E038-893E-A89DA18EBDD4}"/>
              </a:ext>
            </a:extLst>
          </p:cNvPr>
          <p:cNvSpPr>
            <a:spLocks noGrp="1"/>
          </p:cNvSpPr>
          <p:nvPr>
            <p:ph type="title"/>
          </p:nvPr>
        </p:nvSpPr>
        <p:spPr/>
        <p:txBody>
          <a:bodyPr/>
          <a:lstStyle/>
          <a:p>
            <a:r>
              <a:rPr lang="en-GB" dirty="0">
                <a:latin typeface="Century Gothic" panose="020B0502020202020204" pitchFamily="34" charset="0"/>
              </a:rPr>
              <a:t>Answers</a:t>
            </a:r>
          </a:p>
        </p:txBody>
      </p:sp>
      <p:pic>
        <p:nvPicPr>
          <p:cNvPr id="5" name="Picture 4" descr="Table&#10;&#10;Description automatically generated">
            <a:extLst>
              <a:ext uri="{FF2B5EF4-FFF2-40B4-BE49-F238E27FC236}">
                <a16:creationId xmlns:a16="http://schemas.microsoft.com/office/drawing/2014/main" id="{197B49D8-029D-228D-845D-FE51F2CDB9F2}"/>
              </a:ext>
            </a:extLst>
          </p:cNvPr>
          <p:cNvPicPr>
            <a:picLocks noChangeAspect="1"/>
          </p:cNvPicPr>
          <p:nvPr/>
        </p:nvPicPr>
        <p:blipFill>
          <a:blip r:embed="rId2"/>
          <a:stretch>
            <a:fillRect/>
          </a:stretch>
        </p:blipFill>
        <p:spPr>
          <a:xfrm>
            <a:off x="540000" y="895350"/>
            <a:ext cx="9213600" cy="5841074"/>
          </a:xfrm>
          <a:prstGeom prst="rect">
            <a:avLst/>
          </a:prstGeom>
          <a:ln>
            <a:solidFill>
              <a:schemeClr val="tx1"/>
            </a:solidFill>
          </a:ln>
        </p:spPr>
      </p:pic>
      <p:sp>
        <p:nvSpPr>
          <p:cNvPr id="6" name="Rectangle 5">
            <a:extLst>
              <a:ext uri="{FF2B5EF4-FFF2-40B4-BE49-F238E27FC236}">
                <a16:creationId xmlns:a16="http://schemas.microsoft.com/office/drawing/2014/main" id="{1FB17B72-3998-EDC9-FDE3-64F24A3C9B04}"/>
              </a:ext>
            </a:extLst>
          </p:cNvPr>
          <p:cNvSpPr/>
          <p:nvPr/>
        </p:nvSpPr>
        <p:spPr>
          <a:xfrm>
            <a:off x="2667719" y="2099347"/>
            <a:ext cx="4187365" cy="466987"/>
          </a:xfrm>
          <a:prstGeom prst="rect">
            <a:avLst/>
          </a:prstGeom>
        </p:spPr>
        <p:txBody>
          <a:bodyPr wrap="none">
            <a:spAutoFit/>
          </a:bodyPr>
          <a:lstStyle/>
          <a:p>
            <a:pPr>
              <a:lnSpc>
                <a:spcPct val="107000"/>
              </a:lnSpc>
              <a:spcAft>
                <a:spcPts val="800"/>
              </a:spcAft>
            </a:pPr>
            <a:r>
              <a:rPr lang="en-GB" sz="2400" dirty="0">
                <a:solidFill>
                  <a:schemeClr val="accent1"/>
                </a:solidFill>
                <a:latin typeface="Century Gothic" panose="020B0502020202020204" pitchFamily="34" charset="0"/>
                <a:ea typeface="Calibri" panose="020F0502020204030204" pitchFamily="34" charset="0"/>
                <a:cs typeface="Arial" panose="020B0604020202020204" pitchFamily="34" charset="0"/>
              </a:rPr>
              <a:t> </a:t>
            </a:r>
            <a:r>
              <a:rPr lang="en-GB" sz="2400" b="1" dirty="0">
                <a:solidFill>
                  <a:schemeClr val="accent1"/>
                </a:solidFill>
                <a:latin typeface="Century Gothic" panose="020B0502020202020204" pitchFamily="34" charset="0"/>
                <a:ea typeface="Calibri" panose="020F0502020204030204" pitchFamily="34" charset="0"/>
              </a:rPr>
              <a:t>100 N – (70 N + 30 N) = 0 N</a:t>
            </a:r>
            <a:endParaRPr lang="en-GB" sz="2400" dirty="0">
              <a:solidFill>
                <a:schemeClr val="accent1"/>
              </a:solidFill>
              <a:latin typeface="Calibri" panose="020F0502020204030204" pitchFamily="34" charset="0"/>
              <a:ea typeface="Calibri" panose="020F0502020204030204" pitchFamily="34" charset="0"/>
            </a:endParaRPr>
          </a:p>
        </p:txBody>
      </p:sp>
      <p:sp>
        <p:nvSpPr>
          <p:cNvPr id="8" name="Rectangle 7">
            <a:extLst>
              <a:ext uri="{FF2B5EF4-FFF2-40B4-BE49-F238E27FC236}">
                <a16:creationId xmlns:a16="http://schemas.microsoft.com/office/drawing/2014/main" id="{1437F47D-BD40-780D-7F83-CCB20F342A4E}"/>
              </a:ext>
            </a:extLst>
          </p:cNvPr>
          <p:cNvSpPr/>
          <p:nvPr/>
        </p:nvSpPr>
        <p:spPr>
          <a:xfrm>
            <a:off x="3678300" y="3617268"/>
            <a:ext cx="4152900" cy="461665"/>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remains stationary</a:t>
            </a:r>
            <a:r>
              <a:rPr lang="en-GB" sz="2400" dirty="0">
                <a:solidFill>
                  <a:schemeClr val="accent1"/>
                </a:solidFill>
              </a:rPr>
              <a:t> </a:t>
            </a:r>
          </a:p>
        </p:txBody>
      </p:sp>
      <p:sp>
        <p:nvSpPr>
          <p:cNvPr id="9" name="TextBox 8">
            <a:extLst>
              <a:ext uri="{FF2B5EF4-FFF2-40B4-BE49-F238E27FC236}">
                <a16:creationId xmlns:a16="http://schemas.microsoft.com/office/drawing/2014/main" id="{4224DB81-A42B-E2FE-C2E8-C9B391AD6801}"/>
              </a:ext>
            </a:extLst>
          </p:cNvPr>
          <p:cNvSpPr txBox="1"/>
          <p:nvPr/>
        </p:nvSpPr>
        <p:spPr>
          <a:xfrm>
            <a:off x="3680921" y="4299981"/>
            <a:ext cx="5178980" cy="830997"/>
          </a:xfrm>
          <a:prstGeom prst="rect">
            <a:avLst/>
          </a:prstGeom>
          <a:noFill/>
        </p:spPr>
        <p:txBody>
          <a:bodyPr wrap="square" rtlCol="0">
            <a:spAutoFit/>
          </a:bodyPr>
          <a:lstStyle/>
          <a:p>
            <a:r>
              <a:rPr lang="en-GB" sz="2400" b="1" dirty="0">
                <a:solidFill>
                  <a:schemeClr val="accent1"/>
                </a:solidFill>
              </a:rPr>
              <a:t>Object continues moving at constant speed to the right</a:t>
            </a:r>
            <a:r>
              <a:rPr lang="en-GB" sz="2400" dirty="0">
                <a:solidFill>
                  <a:schemeClr val="accent1"/>
                </a:solidFill>
              </a:rPr>
              <a:t> </a:t>
            </a:r>
          </a:p>
        </p:txBody>
      </p:sp>
      <p:sp>
        <p:nvSpPr>
          <p:cNvPr id="10" name="Rectangle 9">
            <a:extLst>
              <a:ext uri="{FF2B5EF4-FFF2-40B4-BE49-F238E27FC236}">
                <a16:creationId xmlns:a16="http://schemas.microsoft.com/office/drawing/2014/main" id="{5A437CB8-7D7E-B9E0-D0E9-9F460A6BA8E6}"/>
              </a:ext>
            </a:extLst>
          </p:cNvPr>
          <p:cNvSpPr/>
          <p:nvPr/>
        </p:nvSpPr>
        <p:spPr>
          <a:xfrm>
            <a:off x="3678300" y="5208884"/>
            <a:ext cx="4667251" cy="830997"/>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continues moving at constant speed to the left</a:t>
            </a:r>
            <a:r>
              <a:rPr lang="en-GB" sz="2400" dirty="0">
                <a:solidFill>
                  <a:schemeClr val="accent1"/>
                </a:solidFill>
              </a:rPr>
              <a:t> </a:t>
            </a:r>
          </a:p>
        </p:txBody>
      </p:sp>
    </p:spTree>
    <p:extLst>
      <p:ext uri="{BB962C8B-B14F-4D97-AF65-F5344CB8AC3E}">
        <p14:creationId xmlns:p14="http://schemas.microsoft.com/office/powerpoint/2010/main" val="41983022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C44D31-2A90-E038-893E-A89DA18EBDD4}"/>
              </a:ext>
            </a:extLst>
          </p:cNvPr>
          <p:cNvSpPr>
            <a:spLocks noGrp="1"/>
          </p:cNvSpPr>
          <p:nvPr>
            <p:ph type="title"/>
          </p:nvPr>
        </p:nvSpPr>
        <p:spPr/>
        <p:txBody>
          <a:bodyPr/>
          <a:lstStyle/>
          <a:p>
            <a:r>
              <a:rPr lang="en-GB" dirty="0">
                <a:latin typeface="Century Gothic" panose="020B0502020202020204" pitchFamily="34" charset="0"/>
              </a:rPr>
              <a:t>Answers</a:t>
            </a:r>
          </a:p>
        </p:txBody>
      </p:sp>
      <p:pic>
        <p:nvPicPr>
          <p:cNvPr id="5" name="Picture 4" descr="Table&#10;&#10;Description automatically generated">
            <a:extLst>
              <a:ext uri="{FF2B5EF4-FFF2-40B4-BE49-F238E27FC236}">
                <a16:creationId xmlns:a16="http://schemas.microsoft.com/office/drawing/2014/main" id="{4CFC43E1-2E9A-C4B4-67C5-44644E0E944D}"/>
              </a:ext>
            </a:extLst>
          </p:cNvPr>
          <p:cNvPicPr>
            <a:picLocks noChangeAspect="1"/>
          </p:cNvPicPr>
          <p:nvPr/>
        </p:nvPicPr>
        <p:blipFill>
          <a:blip r:embed="rId2"/>
          <a:stretch>
            <a:fillRect/>
          </a:stretch>
        </p:blipFill>
        <p:spPr>
          <a:xfrm>
            <a:off x="540000" y="883804"/>
            <a:ext cx="8832600" cy="5687659"/>
          </a:xfrm>
          <a:prstGeom prst="rect">
            <a:avLst/>
          </a:prstGeom>
          <a:ln>
            <a:solidFill>
              <a:schemeClr val="tx1"/>
            </a:solidFill>
          </a:ln>
        </p:spPr>
      </p:pic>
      <p:sp>
        <p:nvSpPr>
          <p:cNvPr id="6" name="Rectangle 5">
            <a:extLst>
              <a:ext uri="{FF2B5EF4-FFF2-40B4-BE49-F238E27FC236}">
                <a16:creationId xmlns:a16="http://schemas.microsoft.com/office/drawing/2014/main" id="{7FC87660-7FEB-B30B-5950-5CDE1D875E36}"/>
              </a:ext>
            </a:extLst>
          </p:cNvPr>
          <p:cNvSpPr/>
          <p:nvPr/>
        </p:nvSpPr>
        <p:spPr>
          <a:xfrm>
            <a:off x="2360682" y="2082284"/>
            <a:ext cx="4926349" cy="461665"/>
          </a:xfrm>
          <a:prstGeom prst="rect">
            <a:avLst/>
          </a:prstGeom>
        </p:spPr>
        <p:txBody>
          <a:bodyPr wrap="none">
            <a:spAutoFit/>
          </a:bodyPr>
          <a:lstStyle/>
          <a:p>
            <a:r>
              <a:rPr lang="en-GB" sz="2400" b="1" dirty="0">
                <a:solidFill>
                  <a:schemeClr val="accent1"/>
                </a:solidFill>
                <a:latin typeface="Century Gothic" panose="020B0502020202020204" pitchFamily="34" charset="0"/>
                <a:ea typeface="Calibri" panose="020F0502020204030204" pitchFamily="34" charset="0"/>
                <a:cs typeface="Calibri" panose="020F0502020204030204" pitchFamily="34" charset="0"/>
              </a:rPr>
              <a:t>(70 N + 30 N) – 50 N = 50 N right</a:t>
            </a:r>
            <a:r>
              <a:rPr lang="en-GB" sz="2400" dirty="0">
                <a:solidFill>
                  <a:schemeClr val="accent1"/>
                </a:solidFill>
              </a:rPr>
              <a:t> </a:t>
            </a:r>
          </a:p>
        </p:txBody>
      </p:sp>
      <p:sp>
        <p:nvSpPr>
          <p:cNvPr id="7" name="Rectangle 6">
            <a:extLst>
              <a:ext uri="{FF2B5EF4-FFF2-40B4-BE49-F238E27FC236}">
                <a16:creationId xmlns:a16="http://schemas.microsoft.com/office/drawing/2014/main" id="{42BC636B-5810-6541-1089-C93A3422DABB}"/>
              </a:ext>
            </a:extLst>
          </p:cNvPr>
          <p:cNvSpPr/>
          <p:nvPr/>
        </p:nvSpPr>
        <p:spPr>
          <a:xfrm>
            <a:off x="3522279" y="3390234"/>
            <a:ext cx="5627577" cy="830997"/>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towards the right</a:t>
            </a:r>
            <a:r>
              <a:rPr lang="en-GB" sz="2400" dirty="0">
                <a:solidFill>
                  <a:schemeClr val="accent1"/>
                </a:solidFill>
              </a:rPr>
              <a:t> </a:t>
            </a:r>
          </a:p>
        </p:txBody>
      </p:sp>
      <p:sp>
        <p:nvSpPr>
          <p:cNvPr id="8" name="Rectangle 7">
            <a:extLst>
              <a:ext uri="{FF2B5EF4-FFF2-40B4-BE49-F238E27FC236}">
                <a16:creationId xmlns:a16="http://schemas.microsoft.com/office/drawing/2014/main" id="{7FAB9DB6-BF7A-EF46-534C-36AA319C8D33}"/>
              </a:ext>
            </a:extLst>
          </p:cNvPr>
          <p:cNvSpPr/>
          <p:nvPr/>
        </p:nvSpPr>
        <p:spPr>
          <a:xfrm>
            <a:off x="3478323" y="4107419"/>
            <a:ext cx="5627577" cy="830997"/>
          </a:xfrm>
          <a:prstGeom prst="rect">
            <a:avLst/>
          </a:prstGeom>
        </p:spPr>
        <p:txBody>
          <a:bodyPr wrap="square">
            <a:spAutoFit/>
          </a:bodyPr>
          <a:lstStyle/>
          <a:p>
            <a:r>
              <a:rPr lang="en-GB" sz="24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(speed up) towards the right</a:t>
            </a:r>
            <a:r>
              <a:rPr lang="en-GB" sz="2400" dirty="0">
                <a:solidFill>
                  <a:schemeClr val="accent1"/>
                </a:solidFill>
              </a:rPr>
              <a:t> </a:t>
            </a:r>
          </a:p>
        </p:txBody>
      </p:sp>
      <p:sp>
        <p:nvSpPr>
          <p:cNvPr id="9" name="Rectangle 8">
            <a:extLst>
              <a:ext uri="{FF2B5EF4-FFF2-40B4-BE49-F238E27FC236}">
                <a16:creationId xmlns:a16="http://schemas.microsoft.com/office/drawing/2014/main" id="{3C913F0F-42BC-3F7B-2CD4-616C7A6F6288}"/>
              </a:ext>
            </a:extLst>
          </p:cNvPr>
          <p:cNvSpPr/>
          <p:nvPr/>
        </p:nvSpPr>
        <p:spPr>
          <a:xfrm>
            <a:off x="3522279" y="5161181"/>
            <a:ext cx="5850321" cy="1323439"/>
          </a:xfrm>
          <a:prstGeom prst="rect">
            <a:avLst/>
          </a:prstGeom>
        </p:spPr>
        <p:txBody>
          <a:bodyPr wrap="square">
            <a:spAutoFit/>
          </a:bodyPr>
          <a:lstStyle/>
          <a:p>
            <a:r>
              <a:rPr lang="en-GB" sz="20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Object will accelerate towards the right. </a:t>
            </a:r>
            <a:r>
              <a:rPr lang="en-GB" sz="2000" b="1" u="sng" dirty="0">
                <a:solidFill>
                  <a:schemeClr val="accent1"/>
                </a:solidFill>
                <a:latin typeface="Century Gothic" panose="020B0502020202020204" pitchFamily="34" charset="0"/>
                <a:ea typeface="Calibri" panose="020F0502020204030204" pitchFamily="34" charset="0"/>
                <a:cs typeface="Arial" panose="020B0604020202020204" pitchFamily="34" charset="0"/>
              </a:rPr>
              <a:t>This does not mean it moves to the right. </a:t>
            </a:r>
            <a:r>
              <a:rPr lang="en-GB" sz="2000" b="1" dirty="0">
                <a:solidFill>
                  <a:schemeClr val="accent1"/>
                </a:solidFill>
                <a:latin typeface="Century Gothic" panose="020B0502020202020204" pitchFamily="34" charset="0"/>
                <a:ea typeface="Calibri" panose="020F0502020204030204" pitchFamily="34" charset="0"/>
                <a:cs typeface="Arial" panose="020B0604020202020204" pitchFamily="34" charset="0"/>
              </a:rPr>
              <a:t>This means it will slow down but still be moving towards the left, until it comes to a stop.</a:t>
            </a:r>
            <a:r>
              <a:rPr lang="en-GB" sz="2000" dirty="0">
                <a:solidFill>
                  <a:schemeClr val="accent1"/>
                </a:solidFill>
              </a:rPr>
              <a:t> </a:t>
            </a:r>
          </a:p>
        </p:txBody>
      </p:sp>
    </p:spTree>
    <p:extLst>
      <p:ext uri="{BB962C8B-B14F-4D97-AF65-F5344CB8AC3E}">
        <p14:creationId xmlns:p14="http://schemas.microsoft.com/office/powerpoint/2010/main" val="520414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9" name="Google Shape;219;p9"/>
          <p:cNvSpPr txBox="1"/>
          <p:nvPr/>
        </p:nvSpPr>
        <p:spPr>
          <a:xfrm>
            <a:off x="450000" y="881911"/>
            <a:ext cx="11071440" cy="5232202"/>
          </a:xfrm>
          <a:prstGeom prst="rect">
            <a:avLst/>
          </a:prstGeom>
          <a:noFill/>
          <a:ln>
            <a:noFill/>
          </a:ln>
        </p:spPr>
        <p:txBody>
          <a:bodyPr spcFirstLastPara="1" wrap="square" lIns="0" tIns="0" rIns="0" bIns="0" anchor="t" anchorCtr="0">
            <a:spAutoFit/>
          </a:bodyPr>
          <a:lstStyle/>
          <a:p>
            <a:r>
              <a:rPr lang="en-GB" sz="2000" dirty="0">
                <a:latin typeface="Century Gothic" panose="020B0502020202020204" pitchFamily="34" charset="0"/>
              </a:rPr>
              <a:t>1. Newton’s First Law states that …</a:t>
            </a:r>
          </a:p>
          <a:p>
            <a:pPr marL="457200" indent="-457200">
              <a:buFont typeface="Wingdings" pitchFamily="2" charset="2"/>
              <a:buChar char="q"/>
            </a:pPr>
            <a:r>
              <a:rPr lang="en-GB" sz="2000" dirty="0">
                <a:latin typeface="Century Gothic" panose="020B0502020202020204" pitchFamily="34" charset="0"/>
              </a:rPr>
              <a:t>A. Objects’ motion will not change unless acted upon by an unbalanced force</a:t>
            </a:r>
          </a:p>
          <a:p>
            <a:pPr marL="457200" indent="-457200">
              <a:buFont typeface="Wingdings" pitchFamily="2" charset="2"/>
              <a:buChar char="q"/>
            </a:pPr>
            <a:r>
              <a:rPr lang="en-GB" sz="2000" dirty="0">
                <a:latin typeface="Century Gothic" panose="020B0502020202020204" pitchFamily="34" charset="0"/>
              </a:rPr>
              <a:t>B. Objects will remain stationary if they are acted upon by an unbalanced force</a:t>
            </a:r>
          </a:p>
          <a:p>
            <a:pPr marL="457200" indent="-457200">
              <a:buFont typeface="Wingdings" pitchFamily="2" charset="2"/>
              <a:buChar char="q"/>
            </a:pPr>
            <a:r>
              <a:rPr lang="en-GB" sz="2000" dirty="0">
                <a:latin typeface="Century Gothic" panose="020B0502020202020204" pitchFamily="34" charset="0"/>
              </a:rPr>
              <a:t>C. Every action has an equal and opposite reaction</a:t>
            </a:r>
          </a:p>
          <a:p>
            <a:endParaRPr lang="en-GB" sz="2000" dirty="0">
              <a:latin typeface="Century Gothic" panose="020B0502020202020204" pitchFamily="34" charset="0"/>
            </a:endParaRPr>
          </a:p>
          <a:p>
            <a:r>
              <a:rPr lang="en-GB" sz="2000" dirty="0">
                <a:latin typeface="Century Gothic" panose="020B0502020202020204" pitchFamily="34" charset="0"/>
              </a:rPr>
              <a:t>2. An object that is moving at 0.5 m/s to the right is acted upon by a resultant force of 5 N left. Which best describes its resulting motion?</a:t>
            </a:r>
          </a:p>
          <a:p>
            <a:pPr marL="457200" indent="-457200">
              <a:buFont typeface="Wingdings" pitchFamily="2" charset="2"/>
              <a:buChar char="q"/>
            </a:pPr>
            <a:r>
              <a:rPr lang="en-GB" sz="2000" dirty="0">
                <a:latin typeface="Century Gothic" panose="020B0502020202020204" pitchFamily="34" charset="0"/>
              </a:rPr>
              <a:t>A. It will move at 0.5 m/s to the left</a:t>
            </a:r>
          </a:p>
          <a:p>
            <a:pPr marL="457200" indent="-457200">
              <a:buFont typeface="Wingdings" pitchFamily="2" charset="2"/>
              <a:buChar char="q"/>
            </a:pPr>
            <a:r>
              <a:rPr lang="en-GB" sz="2000" dirty="0">
                <a:latin typeface="Century Gothic" panose="020B0502020202020204" pitchFamily="34" charset="0"/>
              </a:rPr>
              <a:t>B. It will now be stationary</a:t>
            </a:r>
          </a:p>
          <a:p>
            <a:pPr marL="457200" indent="-457200">
              <a:buFont typeface="Wingdings" pitchFamily="2" charset="2"/>
              <a:buChar char="q"/>
            </a:pPr>
            <a:r>
              <a:rPr lang="en-GB" sz="2000" dirty="0">
                <a:latin typeface="Century Gothic" panose="020B0502020202020204" pitchFamily="34" charset="0"/>
              </a:rPr>
              <a:t>C. It will slow down but continue moving towards the right</a:t>
            </a:r>
          </a:p>
          <a:p>
            <a:endParaRPr lang="en-GB" sz="2000" dirty="0">
              <a:latin typeface="Century Gothic" panose="020B0502020202020204" pitchFamily="34" charset="0"/>
            </a:endParaRPr>
          </a:p>
          <a:p>
            <a:r>
              <a:rPr lang="en-GB" sz="2000" dirty="0">
                <a:latin typeface="Century Gothic" panose="020B0502020202020204" pitchFamily="34" charset="0"/>
              </a:rPr>
              <a:t>3. Which of these resultant forces would cause a stationary object to accelerate to the left?</a:t>
            </a:r>
          </a:p>
          <a:p>
            <a:pPr marL="457200" indent="-457200">
              <a:buFont typeface="Wingdings" pitchFamily="2" charset="2"/>
              <a:buChar char="q"/>
            </a:pPr>
            <a:r>
              <a:rPr lang="en-GB" sz="2000" dirty="0">
                <a:latin typeface="Century Gothic" panose="020B0502020202020204" pitchFamily="34" charset="0"/>
              </a:rPr>
              <a:t>A. 0 N</a:t>
            </a:r>
          </a:p>
          <a:p>
            <a:pPr marL="457200" indent="-457200">
              <a:buFont typeface="Wingdings" pitchFamily="2" charset="2"/>
              <a:buChar char="q"/>
            </a:pPr>
            <a:r>
              <a:rPr lang="en-GB" sz="2000" dirty="0">
                <a:latin typeface="Century Gothic" panose="020B0502020202020204" pitchFamily="34" charset="0"/>
              </a:rPr>
              <a:t>B. 5 N left</a:t>
            </a:r>
          </a:p>
          <a:p>
            <a:pPr marL="457200" indent="-457200">
              <a:buFont typeface="Wingdings" pitchFamily="2" charset="2"/>
              <a:buChar char="q"/>
            </a:pPr>
            <a:r>
              <a:rPr lang="en-GB" sz="2000" dirty="0">
                <a:latin typeface="Century Gothic" panose="020B0502020202020204" pitchFamily="34" charset="0"/>
              </a:rPr>
              <a:t>C. 5 N right</a:t>
            </a:r>
          </a:p>
          <a:p>
            <a:pPr marL="457200" indent="-457200">
              <a:buFont typeface="+mj-lt"/>
              <a:buAutoNum type="arabicPeriod"/>
            </a:pPr>
            <a:endParaRPr lang="en-GB" sz="2000" dirty="0">
              <a:latin typeface="Century Gothic" panose="020B0502020202020204" pitchFamily="34" charset="0"/>
            </a:endParaRPr>
          </a:p>
        </p:txBody>
      </p:sp>
      <p:sp>
        <p:nvSpPr>
          <p:cNvPr id="6" name="TextBox 15">
            <a:extLst>
              <a:ext uri="{FF2B5EF4-FFF2-40B4-BE49-F238E27FC236}">
                <a16:creationId xmlns:a16="http://schemas.microsoft.com/office/drawing/2014/main" id="{AD3CE2A0-FE1E-E54D-94F7-6F8DB78479E1}"/>
              </a:ext>
            </a:extLst>
          </p:cNvPr>
          <p:cNvSpPr txBox="1"/>
          <p:nvPr/>
        </p:nvSpPr>
        <p:spPr>
          <a:xfrm>
            <a:off x="339302" y="904055"/>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AD3CE2A0-FE1E-E54D-94F7-6F8DB78479E1}"/>
              </a:ext>
            </a:extLst>
          </p:cNvPr>
          <p:cNvSpPr txBox="1"/>
          <p:nvPr/>
        </p:nvSpPr>
        <p:spPr>
          <a:xfrm>
            <a:off x="329622" y="3326130"/>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8" name="TextBox 15">
            <a:extLst>
              <a:ext uri="{FF2B5EF4-FFF2-40B4-BE49-F238E27FC236}">
                <a16:creationId xmlns:a16="http://schemas.microsoft.com/office/drawing/2014/main" id="{AD3CE2A0-FE1E-E54D-94F7-6F8DB78479E1}"/>
              </a:ext>
            </a:extLst>
          </p:cNvPr>
          <p:cNvSpPr txBox="1"/>
          <p:nvPr/>
        </p:nvSpPr>
        <p:spPr>
          <a:xfrm>
            <a:off x="329622" y="4849909"/>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9" name="Title 1">
            <a:extLst>
              <a:ext uri="{FF2B5EF4-FFF2-40B4-BE49-F238E27FC236}">
                <a16:creationId xmlns:a16="http://schemas.microsoft.com/office/drawing/2014/main" id="{29F5FF8B-B791-F347-A400-550FBE50C9BE}"/>
              </a:ext>
            </a:extLst>
          </p:cNvPr>
          <p:cNvSpPr txBox="1">
            <a:spLocks/>
          </p:cNvSpPr>
          <p:nvPr/>
        </p:nvSpPr>
        <p:spPr>
          <a:xfrm>
            <a:off x="450000" y="-31792"/>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a:latin typeface="Century Gothic" panose="020B0502020202020204" pitchFamily="34" charset="0"/>
              </a:rPr>
              <a:t>Answer the questions below.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1808535025"/>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P3.1.6</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P3.1.6</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Newton’s First Law</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01/05/2024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13" name="Picture 12" descr="A picture containing text, clipart&#10;&#10;Description automatically generated">
            <a:extLst>
              <a:ext uri="{FF2B5EF4-FFF2-40B4-BE49-F238E27FC236}">
                <a16:creationId xmlns:a16="http://schemas.microsoft.com/office/drawing/2014/main" id="{8E26116A-3869-98FD-1524-687657B5616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34717" y="5007831"/>
            <a:ext cx="1090473" cy="1164583"/>
          </a:xfrm>
          <a:prstGeom prst="rect">
            <a:avLst/>
          </a:prstGeom>
        </p:spPr>
      </p:pic>
      <p:sp>
        <p:nvSpPr>
          <p:cNvPr id="14" name="TextBox 13">
            <a:extLst>
              <a:ext uri="{FF2B5EF4-FFF2-40B4-BE49-F238E27FC236}">
                <a16:creationId xmlns:a16="http://schemas.microsoft.com/office/drawing/2014/main" id="{1424FC7B-625F-030D-ADAA-751507F4D751}"/>
              </a:ext>
            </a:extLst>
          </p:cNvPr>
          <p:cNvSpPr txBox="1"/>
          <p:nvPr/>
        </p:nvSpPr>
        <p:spPr>
          <a:xfrm>
            <a:off x="283151" y="4455841"/>
            <a:ext cx="5116229" cy="2616101"/>
          </a:xfrm>
          <a:prstGeom prst="rect">
            <a:avLst/>
          </a:prstGeom>
          <a:noFill/>
        </p:spPr>
        <p:txBody>
          <a:bodyPr wrap="square" rtlCol="0">
            <a:spAutoFit/>
          </a:bodyPr>
          <a:lstStyle/>
          <a:p>
            <a:pPr lvl="0"/>
            <a:r>
              <a:rPr lang="en-US" dirty="0">
                <a:solidFill>
                  <a:srgbClr val="000000"/>
                </a:solidFill>
                <a:latin typeface="Century Gothic" panose="020B0502020202020204" pitchFamily="34" charset="0"/>
              </a:rPr>
              <a:t>P3.1.1 Prior Knowledge Review </a:t>
            </a:r>
          </a:p>
          <a:p>
            <a:pPr lvl="0"/>
            <a:r>
              <a:rPr lang="en-US" dirty="0">
                <a:solidFill>
                  <a:srgbClr val="000000"/>
                </a:solidFill>
                <a:latin typeface="Century Gothic" panose="020B0502020202020204" pitchFamily="34" charset="0"/>
              </a:rPr>
              <a:t>P3.1.2 Scalars and Vectors </a:t>
            </a:r>
          </a:p>
          <a:p>
            <a:pPr lvl="0"/>
            <a:r>
              <a:rPr lang="en-US" dirty="0">
                <a:solidFill>
                  <a:srgbClr val="000000"/>
                </a:solidFill>
                <a:latin typeface="Century Gothic" panose="020B0502020202020204" pitchFamily="34" charset="0"/>
              </a:rPr>
              <a:t>P3.1.3 Resultant Vectors</a:t>
            </a:r>
          </a:p>
          <a:p>
            <a:pPr lvl="0"/>
            <a:r>
              <a:rPr lang="en-US" dirty="0">
                <a:solidFill>
                  <a:srgbClr val="000000"/>
                </a:solidFill>
                <a:latin typeface="Century Gothic" panose="020B0502020202020204" pitchFamily="34" charset="0"/>
              </a:rPr>
              <a:t>P3.1.4 Resolving Vectors</a:t>
            </a:r>
          </a:p>
          <a:p>
            <a:pPr lvl="0"/>
            <a:r>
              <a:rPr lang="en-US" dirty="0">
                <a:solidFill>
                  <a:srgbClr val="000000"/>
                </a:solidFill>
                <a:latin typeface="Century Gothic" panose="020B0502020202020204" pitchFamily="34" charset="0"/>
              </a:rPr>
              <a:t>P3.1.5 Newton's Third Law</a:t>
            </a:r>
          </a:p>
          <a:p>
            <a:pPr marL="342900" lvl="0" indent="-342900">
              <a:buFont typeface="Wingdings" pitchFamily="2" charset="2"/>
              <a:buChar char="Ø"/>
            </a:pPr>
            <a:r>
              <a:rPr lang="en-US" sz="2000" b="1" dirty="0">
                <a:solidFill>
                  <a:srgbClr val="000000"/>
                </a:solidFill>
                <a:latin typeface="Century Gothic" panose="020B0502020202020204" pitchFamily="34" charset="0"/>
              </a:rPr>
              <a:t>P3.1.6 Newton's First Law</a:t>
            </a:r>
          </a:p>
          <a:p>
            <a:r>
              <a:rPr lang="en-US" dirty="0">
                <a:solidFill>
                  <a:srgbClr val="000000"/>
                </a:solidFill>
                <a:latin typeface="Century Gothic" panose="020B0502020202020204" pitchFamily="34" charset="0"/>
              </a:rPr>
              <a:t>P3.1.7 Acceleration</a:t>
            </a:r>
          </a:p>
          <a:p>
            <a:pPr lvl="0"/>
            <a:r>
              <a:rPr lang="en-US" dirty="0">
                <a:solidFill>
                  <a:srgbClr val="000000"/>
                </a:solidFill>
                <a:latin typeface="Century Gothic" panose="020B0502020202020204" pitchFamily="34" charset="0"/>
              </a:rPr>
              <a:t>P3.1.8 Acceleration Investigation</a:t>
            </a:r>
          </a:p>
          <a:p>
            <a:pPr lvl="0"/>
            <a:endParaRPr lang="en-US" dirty="0">
              <a:solidFill>
                <a:srgbClr val="000000"/>
              </a:solidFill>
              <a:latin typeface="Century Gothic" panose="020B0502020202020204" pitchFamily="34" charset="0"/>
            </a:endParaRPr>
          </a:p>
        </p:txBody>
      </p:sp>
      <p:sp>
        <p:nvSpPr>
          <p:cNvPr id="16" name="TextBox 15">
            <a:extLst>
              <a:ext uri="{FF2B5EF4-FFF2-40B4-BE49-F238E27FC236}">
                <a16:creationId xmlns:a16="http://schemas.microsoft.com/office/drawing/2014/main" id="{26DC4550-5A5F-6E60-463A-933D26EE31E5}"/>
              </a:ext>
            </a:extLst>
          </p:cNvPr>
          <p:cNvSpPr txBox="1"/>
          <p:nvPr/>
        </p:nvSpPr>
        <p:spPr>
          <a:xfrm>
            <a:off x="4860719" y="4509066"/>
            <a:ext cx="5497725" cy="1200329"/>
          </a:xfrm>
          <a:prstGeom prst="rect">
            <a:avLst/>
          </a:prstGeom>
          <a:noFill/>
        </p:spPr>
        <p:txBody>
          <a:bodyPr wrap="square" rtlCol="0">
            <a:spAutoFit/>
          </a:bodyPr>
          <a:lstStyle/>
          <a:p>
            <a:pPr lvl="0"/>
            <a:r>
              <a:rPr lang="en-US" dirty="0" err="1">
                <a:solidFill>
                  <a:srgbClr val="000000"/>
                </a:solidFill>
                <a:latin typeface="Century Gothic" panose="020B0502020202020204" pitchFamily="34" charset="0"/>
              </a:rPr>
              <a:t>Maths</a:t>
            </a:r>
            <a:r>
              <a:rPr lang="en-US" dirty="0">
                <a:solidFill>
                  <a:srgbClr val="000000"/>
                </a:solidFill>
                <a:latin typeface="Century Gothic" panose="020B0502020202020204" pitchFamily="34" charset="0"/>
              </a:rPr>
              <a:t> in Science Lesson 17</a:t>
            </a:r>
          </a:p>
          <a:p>
            <a:pPr lvl="0"/>
            <a:r>
              <a:rPr lang="en-US" dirty="0">
                <a:solidFill>
                  <a:srgbClr val="000000"/>
                </a:solidFill>
                <a:latin typeface="Century Gothic" panose="020B0502020202020204" pitchFamily="34" charset="0"/>
              </a:rPr>
              <a:t>P3.1.9 Velocity-Time Graphs</a:t>
            </a:r>
          </a:p>
          <a:p>
            <a:pPr lvl="0"/>
            <a:r>
              <a:rPr lang="en-US" dirty="0">
                <a:solidFill>
                  <a:srgbClr val="000000"/>
                </a:solidFill>
                <a:latin typeface="Century Gothic" panose="020B0502020202020204" pitchFamily="34" charset="0"/>
              </a:rPr>
              <a:t>P3.1.10 Velocity-Time Graphs 2</a:t>
            </a:r>
          </a:p>
          <a:p>
            <a:pPr lvl="0"/>
            <a:r>
              <a:rPr lang="en-US" dirty="0">
                <a:solidFill>
                  <a:srgbClr val="000000"/>
                </a:solidFill>
                <a:latin typeface="Century Gothic" panose="020B0502020202020204" pitchFamily="34" charset="0"/>
              </a:rPr>
              <a:t>P3.1.11 Acceleration Problems</a:t>
            </a:r>
          </a:p>
        </p:txBody>
      </p:sp>
      <p:pic>
        <p:nvPicPr>
          <p:cNvPr id="10" name="Picture 9">
            <a:extLst>
              <a:ext uri="{FF2B5EF4-FFF2-40B4-BE49-F238E27FC236}">
                <a16:creationId xmlns:a16="http://schemas.microsoft.com/office/drawing/2014/main" id="{ACD53534-F2CB-41DA-6A8C-11C649D420D4}"/>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036104" y="-217152"/>
            <a:ext cx="5497725" cy="5404544"/>
          </a:xfrm>
          <a:prstGeom prst="rect">
            <a:avLst/>
          </a:prstGeom>
        </p:spPr>
      </p:pic>
      <p:pic>
        <p:nvPicPr>
          <p:cNvPr id="15" name="Picture 14" descr="Icon&#10;&#10;Description automatically generated">
            <a:extLst>
              <a:ext uri="{FF2B5EF4-FFF2-40B4-BE49-F238E27FC236}">
                <a16:creationId xmlns:a16="http://schemas.microsoft.com/office/drawing/2014/main" id="{091C6E8F-B0A2-DB50-E307-B51F4B9D71EF}"/>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893026" y="1032268"/>
            <a:ext cx="837234" cy="432292"/>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133192"/>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GB" sz="2400">
                <a:latin typeface="Century Gothic" panose="020B0502020202020204" pitchFamily="34" charset="0"/>
              </a:rPr>
              <a:t>State Newton’s First Law.</a:t>
            </a:r>
          </a:p>
          <a:p>
            <a:pPr marL="285750" indent="-285750">
              <a:buFont typeface="Arial" panose="020B0604020202020204" pitchFamily="34" charset="0"/>
              <a:buChar char="•"/>
            </a:pP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Calculate resultant forces.</a:t>
            </a:r>
          </a:p>
          <a:p>
            <a:pPr marL="285750" indent="-285750">
              <a:buFont typeface="Arial" panose="020B0604020202020204" pitchFamily="34" charset="0"/>
              <a:buChar char="•"/>
            </a:pP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Predict the motion of objects based on the forces acting upon them.</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413192"/>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7" name="Rectangle 6">
            <a:extLst>
              <a:ext uri="{FF2B5EF4-FFF2-40B4-BE49-F238E27FC236}">
                <a16:creationId xmlns:a16="http://schemas.microsoft.com/office/drawing/2014/main" id="{EBBB74ED-F6CD-1049-8D89-997188E37CC7}"/>
              </a:ext>
            </a:extLst>
          </p:cNvPr>
          <p:cNvSpPr/>
          <p:nvPr/>
        </p:nvSpPr>
        <p:spPr>
          <a:xfrm>
            <a:off x="1980580" y="4891804"/>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balanced</a:t>
            </a:r>
            <a:endParaRPr lang="en-US" sz="2800" b="1" dirty="0">
              <a:solidFill>
                <a:schemeClr val="tx1"/>
              </a:solidFill>
              <a:latin typeface="Century Gothic" panose="020B0502020202020204" pitchFamily="34" charset="0"/>
            </a:endParaRPr>
          </a:p>
        </p:txBody>
      </p:sp>
      <p:sp>
        <p:nvSpPr>
          <p:cNvPr id="10" name="Rectangle 9">
            <a:extLst>
              <a:ext uri="{FF2B5EF4-FFF2-40B4-BE49-F238E27FC236}">
                <a16:creationId xmlns:a16="http://schemas.microsoft.com/office/drawing/2014/main" id="{1F5ECC72-AD53-8C43-A02C-CAD32FF5FF30}"/>
              </a:ext>
            </a:extLst>
          </p:cNvPr>
          <p:cNvSpPr/>
          <p:nvPr/>
        </p:nvSpPr>
        <p:spPr>
          <a:xfrm>
            <a:off x="4314493" y="4891804"/>
            <a:ext cx="2675243"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unbalanced</a:t>
            </a:r>
            <a:endParaRPr lang="en-US" sz="2800" b="1" dirty="0">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6C88C117-5421-294B-BAE7-1E77B5B5FCDD}"/>
              </a:ext>
            </a:extLst>
          </p:cNvPr>
          <p:cNvSpPr/>
          <p:nvPr/>
        </p:nvSpPr>
        <p:spPr>
          <a:xfrm>
            <a:off x="7104188" y="4891803"/>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resultant</a:t>
            </a:r>
            <a:endParaRPr lang="en-US" sz="2800" b="1" dirty="0">
              <a:solidFill>
                <a:schemeClr val="tx1"/>
              </a:solidFill>
              <a:latin typeface="Century Gothic" panose="020B0502020202020204" pitchFamily="34" charset="0"/>
            </a:endParaRPr>
          </a:p>
        </p:txBody>
      </p:sp>
      <p:sp>
        <p:nvSpPr>
          <p:cNvPr id="12" name="Rectangle 11">
            <a:extLst>
              <a:ext uri="{FF2B5EF4-FFF2-40B4-BE49-F238E27FC236}">
                <a16:creationId xmlns:a16="http://schemas.microsoft.com/office/drawing/2014/main" id="{97526587-CB1D-6D46-8142-07E9E2309A9E}"/>
              </a:ext>
            </a:extLst>
          </p:cNvPr>
          <p:cNvSpPr/>
          <p:nvPr/>
        </p:nvSpPr>
        <p:spPr>
          <a:xfrm>
            <a:off x="2002225" y="5695757"/>
            <a:ext cx="2219461"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stationary</a:t>
            </a:r>
            <a:endParaRPr lang="en-US" sz="2800" b="1" dirty="0">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82FF7B37-1E14-E442-BF92-A0E71E046D3F}"/>
              </a:ext>
            </a:extLst>
          </p:cNvPr>
          <p:cNvSpPr/>
          <p:nvPr/>
        </p:nvSpPr>
        <p:spPr>
          <a:xfrm>
            <a:off x="4314493" y="5695757"/>
            <a:ext cx="2675243"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acceleration</a:t>
            </a:r>
            <a:endParaRPr lang="en-US" sz="2800" b="1" dirty="0">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252B18CE-6EFE-7448-9C02-416052603591}"/>
              </a:ext>
            </a:extLst>
          </p:cNvPr>
          <p:cNvSpPr/>
          <p:nvPr/>
        </p:nvSpPr>
        <p:spPr>
          <a:xfrm>
            <a:off x="7104188" y="5695757"/>
            <a:ext cx="3496653" cy="6906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constant velocity</a:t>
            </a:r>
            <a:endParaRPr lang="en-US" sz="2800" b="1" dirty="0">
              <a:solidFill>
                <a:schemeClr val="tx1"/>
              </a:solidFill>
              <a:latin typeface="Century Gothic" panose="020B0502020202020204" pitchFamily="34" charset="0"/>
            </a:endParaRPr>
          </a:p>
        </p:txBody>
      </p:sp>
    </p:spTree>
    <p:extLst>
      <p:ext uri="{BB962C8B-B14F-4D97-AF65-F5344CB8AC3E}">
        <p14:creationId xmlns:p14="http://schemas.microsoft.com/office/powerpoint/2010/main" val="3268269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6" name="Picture 5" descr="Graphical user interface, text, application&#10;&#10;Description automatically generated">
            <a:extLst>
              <a:ext uri="{FF2B5EF4-FFF2-40B4-BE49-F238E27FC236}">
                <a16:creationId xmlns:a16="http://schemas.microsoft.com/office/drawing/2014/main" id="{C100CCD5-68F2-7242-9322-B9AC73BD403E}"/>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934199" y="4226418"/>
            <a:ext cx="4479743" cy="2516020"/>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3B1AE-AC1C-EA4E-A511-81C9D441031B}"/>
              </a:ext>
            </a:extLst>
          </p:cNvPr>
          <p:cNvSpPr>
            <a:spLocks noGrp="1"/>
          </p:cNvSpPr>
          <p:nvPr>
            <p:ph type="title"/>
          </p:nvPr>
        </p:nvSpPr>
        <p:spPr/>
        <p:txBody>
          <a:bodyPr/>
          <a:lstStyle/>
          <a:p>
            <a:r>
              <a:rPr lang="en-GB">
                <a:latin typeface="Century Gothic" panose="020B0502020202020204" pitchFamily="34" charset="0"/>
              </a:rPr>
              <a:t>Forces and Motion</a:t>
            </a:r>
          </a:p>
        </p:txBody>
      </p:sp>
      <p:pic>
        <p:nvPicPr>
          <p:cNvPr id="1026" name="Picture 2" descr="Shopping, Cart, Basket, Pushcart">
            <a:extLst>
              <a:ext uri="{FF2B5EF4-FFF2-40B4-BE49-F238E27FC236}">
                <a16:creationId xmlns:a16="http://schemas.microsoft.com/office/drawing/2014/main" id="{2C7C6459-F2BF-3D4F-8B0B-122B52FDCB7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864100" y="1048327"/>
            <a:ext cx="5295900" cy="4318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2761E11-4207-3A4A-B84F-20B185377F28}"/>
              </a:ext>
            </a:extLst>
          </p:cNvPr>
          <p:cNvSpPr txBox="1"/>
          <p:nvPr/>
        </p:nvSpPr>
        <p:spPr>
          <a:xfrm>
            <a:off x="456871" y="1048327"/>
            <a:ext cx="5019323" cy="461665"/>
          </a:xfrm>
          <a:prstGeom prst="rect">
            <a:avLst/>
          </a:prstGeom>
          <a:noFill/>
        </p:spPr>
        <p:txBody>
          <a:bodyPr wrap="none" rtlCol="0">
            <a:spAutoFit/>
          </a:bodyPr>
          <a:lstStyle/>
          <a:p>
            <a:r>
              <a:rPr lang="en-GB" sz="2400">
                <a:latin typeface="Century Gothic" panose="020B0502020202020204" pitchFamily="34" charset="0"/>
              </a:rPr>
              <a:t>This shopping trolley is stationary.</a:t>
            </a:r>
          </a:p>
        </p:txBody>
      </p:sp>
      <p:sp>
        <p:nvSpPr>
          <p:cNvPr id="5" name="TextBox 4">
            <a:extLst>
              <a:ext uri="{FF2B5EF4-FFF2-40B4-BE49-F238E27FC236}">
                <a16:creationId xmlns:a16="http://schemas.microsoft.com/office/drawing/2014/main" id="{024B5098-5ABD-6844-AC7A-D77039301D11}"/>
              </a:ext>
            </a:extLst>
          </p:cNvPr>
          <p:cNvSpPr txBox="1"/>
          <p:nvPr/>
        </p:nvSpPr>
        <p:spPr>
          <a:xfrm>
            <a:off x="498435" y="1732131"/>
            <a:ext cx="5597565" cy="3416320"/>
          </a:xfrm>
          <a:prstGeom prst="rect">
            <a:avLst/>
          </a:prstGeom>
          <a:noFill/>
        </p:spPr>
        <p:txBody>
          <a:bodyPr wrap="square" rtlCol="0">
            <a:spAutoFit/>
          </a:bodyPr>
          <a:lstStyle/>
          <a:p>
            <a:r>
              <a:rPr lang="en-GB" sz="2400" dirty="0">
                <a:latin typeface="Century Gothic" panose="020B0502020202020204" pitchFamily="34" charset="0"/>
              </a:rPr>
              <a:t>What is the speed of a stationary object?</a:t>
            </a:r>
          </a:p>
          <a:p>
            <a:endParaRPr lang="en-GB" sz="2400" dirty="0">
              <a:latin typeface="Century Gothic" panose="020B0502020202020204" pitchFamily="34" charset="0"/>
            </a:endParaRPr>
          </a:p>
          <a:p>
            <a:r>
              <a:rPr lang="en-GB" sz="2400" dirty="0">
                <a:latin typeface="Century Gothic" panose="020B0502020202020204" pitchFamily="34" charset="0"/>
              </a:rPr>
              <a:t>What can we tell about the forces acting on the trolley?</a:t>
            </a:r>
          </a:p>
          <a:p>
            <a:endParaRPr lang="en-GB" sz="2400" dirty="0">
              <a:latin typeface="Century Gothic" panose="020B0502020202020204" pitchFamily="34" charset="0"/>
            </a:endParaRPr>
          </a:p>
          <a:p>
            <a:r>
              <a:rPr lang="en-GB" sz="2400" dirty="0">
                <a:latin typeface="Century Gothic" panose="020B0502020202020204" pitchFamily="34" charset="0"/>
              </a:rPr>
              <a:t>What would a free-body force diagram look like for this stationary trolley?</a:t>
            </a:r>
          </a:p>
        </p:txBody>
      </p:sp>
    </p:spTree>
    <p:extLst>
      <p:ext uri="{BB962C8B-B14F-4D97-AF65-F5344CB8AC3E}">
        <p14:creationId xmlns:p14="http://schemas.microsoft.com/office/powerpoint/2010/main" val="8663099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pic>
        <p:nvPicPr>
          <p:cNvPr id="3076" name="Picture 4" descr="Cat, Dark, Coffee, Lazy, Lying, Wood">
            <a:extLst>
              <a:ext uri="{FF2B5EF4-FFF2-40B4-BE49-F238E27FC236}">
                <a16:creationId xmlns:a16="http://schemas.microsoft.com/office/drawing/2014/main" id="{2A4F2F49-73B6-5745-8FAE-A77FAFBD9A72}"/>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0" y="0"/>
            <a:ext cx="11526982" cy="68580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6567C058-B85F-D149-A50E-8D6E388BCA0A}"/>
              </a:ext>
            </a:extLst>
          </p:cNvPr>
          <p:cNvSpPr/>
          <p:nvPr/>
        </p:nvSpPr>
        <p:spPr>
          <a:xfrm>
            <a:off x="262339" y="148104"/>
            <a:ext cx="6387846" cy="6289992"/>
          </a:xfrm>
          <a:prstGeom prst="rect">
            <a:avLst/>
          </a:prstGeom>
          <a:solidFill>
            <a:schemeClr val="bg1">
              <a:alpha val="9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5" name="Google Shape;145;p3"/>
          <p:cNvSpPr txBox="1"/>
          <p:nvPr/>
        </p:nvSpPr>
        <p:spPr>
          <a:xfrm>
            <a:off x="553193" y="2508695"/>
            <a:ext cx="5709062" cy="3693319"/>
          </a:xfrm>
          <a:prstGeom prst="rect">
            <a:avLst/>
          </a:prstGeom>
          <a:noFill/>
          <a:ln>
            <a:noFill/>
          </a:ln>
        </p:spPr>
        <p:txBody>
          <a:bodyPr spcFirstLastPara="1" wrap="square" lIns="0" tIns="0" rIns="0" bIns="0" anchor="t" anchorCtr="0">
            <a:spAutoFit/>
          </a:bodyPr>
          <a:lstStyle/>
          <a:p>
            <a:r>
              <a:rPr lang="en-GB" sz="2400" dirty="0">
                <a:latin typeface="Century Gothic" panose="020B0502020202020204" pitchFamily="34" charset="0"/>
              </a:rPr>
              <a:t>The tendency of objects to continue in their state of motion is called </a:t>
            </a:r>
            <a:r>
              <a:rPr lang="en-GB" sz="2400" b="1" dirty="0">
                <a:latin typeface="Century Gothic" panose="020B0502020202020204" pitchFamily="34" charset="0"/>
              </a:rPr>
              <a:t>inertia.</a:t>
            </a:r>
          </a:p>
          <a:p>
            <a:endParaRPr lang="en-GB" sz="2400" b="1" dirty="0">
              <a:latin typeface="Century Gothic" panose="020B0502020202020204" pitchFamily="34" charset="0"/>
            </a:endParaRPr>
          </a:p>
          <a:p>
            <a:r>
              <a:rPr lang="en-GB" sz="2400" dirty="0">
                <a:latin typeface="Century Gothic" panose="020B0502020202020204" pitchFamily="34" charset="0"/>
              </a:rPr>
              <a:t>An unbalanced force is a </a:t>
            </a:r>
            <a:r>
              <a:rPr lang="en-GB" sz="2400" b="1" dirty="0">
                <a:latin typeface="Century Gothic" panose="020B0502020202020204" pitchFamily="34" charset="0"/>
              </a:rPr>
              <a:t>non-zero </a:t>
            </a:r>
            <a:r>
              <a:rPr lang="en-GB" sz="2400" dirty="0">
                <a:latin typeface="Century Gothic" panose="020B0502020202020204" pitchFamily="34" charset="0"/>
              </a:rPr>
              <a:t>resultant force.</a:t>
            </a:r>
          </a:p>
          <a:p>
            <a:endParaRPr lang="en-GB" sz="2400" dirty="0">
              <a:latin typeface="Century Gothic" panose="020B0502020202020204" pitchFamily="34" charset="0"/>
            </a:endParaRPr>
          </a:p>
          <a:p>
            <a:r>
              <a:rPr lang="en-GB" sz="2400" dirty="0">
                <a:latin typeface="Century Gothic" panose="020B0502020202020204" pitchFamily="34" charset="0"/>
              </a:rPr>
              <a:t>If the resultant force is 0 N the forces are </a:t>
            </a:r>
            <a:r>
              <a:rPr lang="en-GB" sz="2400" b="1" dirty="0">
                <a:latin typeface="Century Gothic" panose="020B0502020202020204" pitchFamily="34" charset="0"/>
              </a:rPr>
              <a:t>balanced</a:t>
            </a:r>
            <a:r>
              <a:rPr lang="en-GB" sz="2400" dirty="0">
                <a:latin typeface="Century Gothic" panose="020B0502020202020204" pitchFamily="34" charset="0"/>
              </a:rPr>
              <a:t> and the object is in </a:t>
            </a:r>
            <a:r>
              <a:rPr lang="en-GB" sz="2400" b="1" dirty="0">
                <a:latin typeface="Century Gothic" panose="020B0502020202020204" pitchFamily="34" charset="0"/>
              </a:rPr>
              <a:t>equilibrium.</a:t>
            </a:r>
            <a:r>
              <a:rPr lang="en-GB" sz="2400" dirty="0">
                <a:latin typeface="Century Gothic" panose="020B0502020202020204" pitchFamily="34" charset="0"/>
              </a:rPr>
              <a:t> </a:t>
            </a:r>
          </a:p>
          <a:p>
            <a:pPr marL="152400" marR="0" lvl="0" algn="l" rtl="0">
              <a:spcBef>
                <a:spcPts val="0"/>
              </a:spcBef>
              <a:spcAft>
                <a:spcPts val="0"/>
              </a:spcAft>
              <a:buClr>
                <a:schemeClr val="dk1"/>
              </a:buClr>
              <a:buSzPts val="2400"/>
            </a:pPr>
            <a:endParaRPr sz="2400" dirty="0">
              <a:solidFill>
                <a:schemeClr val="dk1"/>
              </a:solidFill>
              <a:latin typeface="Century Gothic"/>
              <a:ea typeface="Century Gothic"/>
              <a:cs typeface="Century Gothic"/>
              <a:sym typeface="Century Gothic"/>
            </a:endParaRPr>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Newton’s First Law</a:t>
            </a:r>
            <a:endParaRPr lang="en-GB"/>
          </a:p>
        </p:txBody>
      </p:sp>
      <p:cxnSp>
        <p:nvCxnSpPr>
          <p:cNvPr id="13" name="Straight Arrow Connector 12">
            <a:extLst>
              <a:ext uri="{FF2B5EF4-FFF2-40B4-BE49-F238E27FC236}">
                <a16:creationId xmlns:a16="http://schemas.microsoft.com/office/drawing/2014/main" id="{BE219144-DB31-E745-9800-E7F50111EDD1}"/>
              </a:ext>
            </a:extLst>
          </p:cNvPr>
          <p:cNvCxnSpPr/>
          <p:nvPr/>
        </p:nvCxnSpPr>
        <p:spPr>
          <a:xfrm>
            <a:off x="3373277" y="6197211"/>
            <a:ext cx="2584174"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0B6B9A54-2F0D-A64C-8A5D-AA60DA4BB83B}"/>
              </a:ext>
            </a:extLst>
          </p:cNvPr>
          <p:cNvCxnSpPr/>
          <p:nvPr/>
        </p:nvCxnSpPr>
        <p:spPr>
          <a:xfrm flipH="1">
            <a:off x="789103" y="6197211"/>
            <a:ext cx="2584174"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15" name="Oval 14">
            <a:extLst>
              <a:ext uri="{FF2B5EF4-FFF2-40B4-BE49-F238E27FC236}">
                <a16:creationId xmlns:a16="http://schemas.microsoft.com/office/drawing/2014/main" id="{AE46C715-B649-6049-8D87-9D1A42D406CB}"/>
              </a:ext>
            </a:extLst>
          </p:cNvPr>
          <p:cNvSpPr/>
          <p:nvPr/>
        </p:nvSpPr>
        <p:spPr>
          <a:xfrm>
            <a:off x="3293765" y="6097821"/>
            <a:ext cx="198782" cy="1789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B6BE4A82-B05A-0D40-BCF5-160B36C625A4}"/>
              </a:ext>
            </a:extLst>
          </p:cNvPr>
          <p:cNvSpPr txBox="1"/>
          <p:nvPr/>
        </p:nvSpPr>
        <p:spPr>
          <a:xfrm>
            <a:off x="484084" y="973895"/>
            <a:ext cx="5889008" cy="1200329"/>
          </a:xfrm>
          <a:prstGeom prst="rect">
            <a:avLst/>
          </a:prstGeom>
          <a:solidFill>
            <a:schemeClr val="accent1">
              <a:lumMod val="40000"/>
              <a:lumOff val="60000"/>
            </a:schemeClr>
          </a:solidFill>
        </p:spPr>
        <p:txBody>
          <a:bodyPr wrap="square" rtlCol="0">
            <a:spAutoFit/>
          </a:bodyPr>
          <a:lstStyle/>
          <a:p>
            <a:r>
              <a:rPr lang="en-GB" sz="2400" dirty="0">
                <a:latin typeface="Century Gothic" panose="020B0502020202020204" pitchFamily="34" charset="0"/>
              </a:rPr>
              <a:t>Newton’s First Law states that an </a:t>
            </a:r>
            <a:r>
              <a:rPr lang="en-GB" sz="2400" b="1" dirty="0">
                <a:latin typeface="Century Gothic" panose="020B0502020202020204" pitchFamily="34" charset="0"/>
              </a:rPr>
              <a:t>object’s motion will not change unless acted upon by an unbalanced force.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5">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5" name="Google Shape;145;p3"/>
          <p:cNvSpPr txBox="1"/>
          <p:nvPr/>
        </p:nvSpPr>
        <p:spPr>
          <a:xfrm>
            <a:off x="540000" y="1080000"/>
            <a:ext cx="10280400" cy="5170646"/>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If the </a:t>
            </a:r>
            <a:r>
              <a:rPr lang="en-GB" sz="2400" b="1">
                <a:latin typeface="Century Gothic" panose="020B0502020202020204" pitchFamily="34" charset="0"/>
              </a:rPr>
              <a:t>resultant force is 0 N:</a:t>
            </a:r>
          </a:p>
          <a:p>
            <a:endParaRPr lang="en-GB" sz="2400" b="1">
              <a:latin typeface="Century Gothic" panose="020B0502020202020204" pitchFamily="34" charset="0"/>
            </a:endParaRPr>
          </a:p>
          <a:p>
            <a:pPr marL="342900" indent="-342900">
              <a:buFont typeface="Arial" panose="020B0604020202020204" pitchFamily="34" charset="0"/>
              <a:buChar char="•"/>
            </a:pPr>
            <a:r>
              <a:rPr lang="en-GB" sz="2400">
                <a:latin typeface="Century Gothic" panose="020B0502020202020204" pitchFamily="34" charset="0"/>
              </a:rPr>
              <a:t>A stationary object will </a:t>
            </a:r>
            <a:r>
              <a:rPr lang="en-GB" sz="2400" b="1">
                <a:latin typeface="Century Gothic" panose="020B0502020202020204" pitchFamily="34" charset="0"/>
              </a:rPr>
              <a:t>stay stationary</a:t>
            </a:r>
          </a:p>
          <a:p>
            <a:pPr marL="342900" indent="-342900">
              <a:buFont typeface="Arial" panose="020B0604020202020204" pitchFamily="34" charset="0"/>
              <a:buChar char="•"/>
            </a:pPr>
            <a:r>
              <a:rPr lang="en-GB" sz="2400">
                <a:latin typeface="Century Gothic" panose="020B0502020202020204" pitchFamily="34" charset="0"/>
              </a:rPr>
              <a:t>An object in motion will </a:t>
            </a:r>
            <a:r>
              <a:rPr lang="en-GB" sz="2400" b="1">
                <a:latin typeface="Century Gothic" panose="020B0502020202020204" pitchFamily="34" charset="0"/>
              </a:rPr>
              <a:t>continue moving at the same velocity</a:t>
            </a:r>
          </a:p>
          <a:p>
            <a:pPr marL="342900" indent="-342900">
              <a:buFont typeface="Arial" panose="020B0604020202020204" pitchFamily="34" charset="0"/>
              <a:buChar char="•"/>
            </a:pPr>
            <a:endParaRPr lang="en-GB" sz="2400">
              <a:latin typeface="Century Gothic" panose="020B0502020202020204" pitchFamily="34" charset="0"/>
            </a:endParaRPr>
          </a:p>
          <a:p>
            <a:pPr marL="342900" indent="-342900">
              <a:buFont typeface="Arial" panose="020B0604020202020204" pitchFamily="34" charset="0"/>
              <a:buChar char="•"/>
            </a:pPr>
            <a:endParaRPr lang="en-GB" sz="2400">
              <a:latin typeface="Century Gothic" panose="020B0502020202020204" pitchFamily="34" charset="0"/>
            </a:endParaRPr>
          </a:p>
          <a:p>
            <a:pPr marL="342900" indent="-342900">
              <a:buFont typeface="Arial" panose="020B0604020202020204" pitchFamily="34" charset="0"/>
              <a:buChar char="•"/>
            </a:pPr>
            <a:endParaRPr lang="en-GB" sz="2400">
              <a:latin typeface="Century Gothic" panose="020B0502020202020204" pitchFamily="34" charset="0"/>
            </a:endParaRPr>
          </a:p>
          <a:p>
            <a:r>
              <a:rPr lang="en-GB" sz="2400">
                <a:latin typeface="Century Gothic" panose="020B0502020202020204" pitchFamily="34" charset="0"/>
              </a:rPr>
              <a:t>If the </a:t>
            </a:r>
            <a:r>
              <a:rPr lang="en-GB" sz="2400" b="1">
                <a:latin typeface="Century Gothic" panose="020B0502020202020204" pitchFamily="34" charset="0"/>
              </a:rPr>
              <a:t>resultant force is not 0 N:</a:t>
            </a:r>
          </a:p>
          <a:p>
            <a:endParaRPr lang="en-GB" sz="2400" b="1">
              <a:latin typeface="Century Gothic" panose="020B0502020202020204" pitchFamily="34" charset="0"/>
            </a:endParaRPr>
          </a:p>
          <a:p>
            <a:pPr marL="342900" indent="-342900">
              <a:buFont typeface="Arial" panose="020B0604020202020204" pitchFamily="34" charset="0"/>
              <a:buChar char="•"/>
            </a:pPr>
            <a:r>
              <a:rPr lang="en-GB" sz="2400">
                <a:latin typeface="Century Gothic" panose="020B0502020202020204" pitchFamily="34" charset="0"/>
              </a:rPr>
              <a:t>A stationary object will </a:t>
            </a:r>
            <a:r>
              <a:rPr lang="en-GB" sz="2400" b="1">
                <a:latin typeface="Century Gothic" panose="020B0502020202020204" pitchFamily="34" charset="0"/>
              </a:rPr>
              <a:t>accelerate</a:t>
            </a:r>
            <a:r>
              <a:rPr lang="en-GB" sz="2400">
                <a:latin typeface="Century Gothic" panose="020B0502020202020204" pitchFamily="34" charset="0"/>
              </a:rPr>
              <a:t> in the direction of the resultant force</a:t>
            </a:r>
          </a:p>
          <a:p>
            <a:pPr marL="342900" indent="-342900">
              <a:buFont typeface="Arial" panose="020B0604020202020204" pitchFamily="34" charset="0"/>
              <a:buChar char="•"/>
            </a:pPr>
            <a:r>
              <a:rPr lang="en-GB" sz="2400">
                <a:latin typeface="Century Gothic" panose="020B0502020202020204" pitchFamily="34" charset="0"/>
              </a:rPr>
              <a:t>An object in motion will </a:t>
            </a:r>
            <a:r>
              <a:rPr lang="en-GB" sz="2400" b="1">
                <a:latin typeface="Century Gothic" panose="020B0502020202020204" pitchFamily="34" charset="0"/>
              </a:rPr>
              <a:t>accelerate</a:t>
            </a:r>
            <a:r>
              <a:rPr lang="en-GB" sz="2400">
                <a:latin typeface="Century Gothic" panose="020B0502020202020204" pitchFamily="34" charset="0"/>
              </a:rPr>
              <a:t> in the direction of the resultant force</a:t>
            </a:r>
          </a:p>
          <a:p>
            <a:pPr marL="152400" marR="0" lvl="0" algn="l" rtl="0">
              <a:spcBef>
                <a:spcPts val="0"/>
              </a:spcBef>
              <a:spcAft>
                <a:spcPts val="0"/>
              </a:spcAft>
              <a:buClr>
                <a:schemeClr val="dk1"/>
              </a:buClr>
              <a:buSzPts val="2400"/>
            </a:pPr>
            <a:endParaRPr sz="2400">
              <a:solidFill>
                <a:schemeClr val="dk1"/>
              </a:solidFill>
              <a:latin typeface="Century Gothic"/>
              <a:ea typeface="Century Gothic"/>
              <a:cs typeface="Century Gothic"/>
              <a:sym typeface="Century Gothic"/>
            </a:endParaRPr>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Newton’s First Law</a:t>
            </a:r>
            <a:endParaRPr lang="en-GB"/>
          </a:p>
        </p:txBody>
      </p:sp>
      <p:cxnSp>
        <p:nvCxnSpPr>
          <p:cNvPr id="7" name="Straight Arrow Connector 6">
            <a:extLst>
              <a:ext uri="{FF2B5EF4-FFF2-40B4-BE49-F238E27FC236}">
                <a16:creationId xmlns:a16="http://schemas.microsoft.com/office/drawing/2014/main" id="{F85738C7-AC08-E846-B566-61DD92D6345A}"/>
              </a:ext>
            </a:extLst>
          </p:cNvPr>
          <p:cNvCxnSpPr/>
          <p:nvPr/>
        </p:nvCxnSpPr>
        <p:spPr>
          <a:xfrm>
            <a:off x="8385675" y="1160302"/>
            <a:ext cx="2584174"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6ACE3D9F-8471-9541-9803-9B7C1AD77E5A}"/>
              </a:ext>
            </a:extLst>
          </p:cNvPr>
          <p:cNvCxnSpPr/>
          <p:nvPr/>
        </p:nvCxnSpPr>
        <p:spPr>
          <a:xfrm flipH="1">
            <a:off x="5801501" y="1160302"/>
            <a:ext cx="2584174"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
        <p:nvSpPr>
          <p:cNvPr id="9" name="Oval 8">
            <a:extLst>
              <a:ext uri="{FF2B5EF4-FFF2-40B4-BE49-F238E27FC236}">
                <a16:creationId xmlns:a16="http://schemas.microsoft.com/office/drawing/2014/main" id="{231C4E5D-5E58-D34E-AE97-2E2075BB6A4C}"/>
              </a:ext>
            </a:extLst>
          </p:cNvPr>
          <p:cNvSpPr/>
          <p:nvPr/>
        </p:nvSpPr>
        <p:spPr>
          <a:xfrm>
            <a:off x="8306163" y="1060912"/>
            <a:ext cx="198782" cy="1789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427AD120-9002-7349-BE13-A3C1D3AA1A32}"/>
              </a:ext>
            </a:extLst>
          </p:cNvPr>
          <p:cNvSpPr/>
          <p:nvPr/>
        </p:nvSpPr>
        <p:spPr>
          <a:xfrm>
            <a:off x="7963823" y="3762147"/>
            <a:ext cx="198782" cy="178903"/>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9BFDAF10-A83D-414C-ABAC-23C75AC3B388}"/>
              </a:ext>
            </a:extLst>
          </p:cNvPr>
          <p:cNvCxnSpPr/>
          <p:nvPr/>
        </p:nvCxnSpPr>
        <p:spPr>
          <a:xfrm>
            <a:off x="8063214" y="3861535"/>
            <a:ext cx="2584174"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575C76CD-81B4-F644-8D0E-6DC034D06396}"/>
              </a:ext>
            </a:extLst>
          </p:cNvPr>
          <p:cNvCxnSpPr>
            <a:cxnSpLocks/>
          </p:cNvCxnSpPr>
          <p:nvPr/>
        </p:nvCxnSpPr>
        <p:spPr>
          <a:xfrm flipH="1">
            <a:off x="6466326" y="3841657"/>
            <a:ext cx="1616766" cy="0"/>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3536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5">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5">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5">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45">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4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a:latin typeface="Century Gothic" panose="020B0502020202020204" pitchFamily="34" charset="0"/>
              </a:rPr>
              <a:t>Newton’s First Law</a:t>
            </a:r>
          </a:p>
        </p:txBody>
      </p:sp>
      <p:sp>
        <p:nvSpPr>
          <p:cNvPr id="5" name="Rectangle 4">
            <a:extLst>
              <a:ext uri="{FF2B5EF4-FFF2-40B4-BE49-F238E27FC236}">
                <a16:creationId xmlns:a16="http://schemas.microsoft.com/office/drawing/2014/main" id="{B5CC0C20-79F8-4C4C-BEAD-2950647144A2}"/>
              </a:ext>
            </a:extLst>
          </p:cNvPr>
          <p:cNvSpPr/>
          <p:nvPr/>
        </p:nvSpPr>
        <p:spPr>
          <a:xfrm>
            <a:off x="7962747" y="2283052"/>
            <a:ext cx="3100270" cy="368022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4" name="TextBox 3">
            <a:extLst>
              <a:ext uri="{FF2B5EF4-FFF2-40B4-BE49-F238E27FC236}">
                <a16:creationId xmlns:a16="http://schemas.microsoft.com/office/drawing/2014/main" id="{2130717D-0356-CB4E-BA23-1946438494C3}"/>
              </a:ext>
            </a:extLst>
          </p:cNvPr>
          <p:cNvSpPr txBox="1"/>
          <p:nvPr/>
        </p:nvSpPr>
        <p:spPr>
          <a:xfrm>
            <a:off x="443016" y="912642"/>
            <a:ext cx="10620000" cy="1200329"/>
          </a:xfrm>
          <a:prstGeom prst="rect">
            <a:avLst/>
          </a:prstGeom>
          <a:noFill/>
          <a:ln>
            <a:noFill/>
          </a:ln>
        </p:spPr>
        <p:txBody>
          <a:bodyPr wrap="square" rtlCol="0">
            <a:spAutoFit/>
          </a:bodyPr>
          <a:lstStyle/>
          <a:p>
            <a:r>
              <a:rPr lang="en-US" sz="2400" b="1">
                <a:latin typeface="Century Gothic" panose="020B0502020202020204" pitchFamily="34" charset="0"/>
              </a:rPr>
              <a:t>What can you say about the forces acting on these objects?</a:t>
            </a:r>
          </a:p>
          <a:p>
            <a:endParaRPr lang="en-US" sz="2400">
              <a:latin typeface="Century Gothic" panose="020B0502020202020204" pitchFamily="34" charset="0"/>
            </a:endParaRPr>
          </a:p>
          <a:p>
            <a:r>
              <a:rPr lang="en-US" sz="2400">
                <a:latin typeface="Century Gothic" panose="020B0502020202020204" pitchFamily="34" charset="0"/>
              </a:rPr>
              <a:t>Explain your answers using the idea of Newton’s First Law. </a:t>
            </a:r>
          </a:p>
        </p:txBody>
      </p:sp>
      <p:pic>
        <p:nvPicPr>
          <p:cNvPr id="2050" name="Picture 2" descr="Weightlifting, Workout, Woman, Female">
            <a:extLst>
              <a:ext uri="{FF2B5EF4-FFF2-40B4-BE49-F238E27FC236}">
                <a16:creationId xmlns:a16="http://schemas.microsoft.com/office/drawing/2014/main" id="{A929ABB4-312C-C145-860D-3AAB06027C6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40000" y="2283052"/>
            <a:ext cx="2739953" cy="3864888"/>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Runner, Run, Running, Woman Runner">
            <a:extLst>
              <a:ext uri="{FF2B5EF4-FFF2-40B4-BE49-F238E27FC236}">
                <a16:creationId xmlns:a16="http://schemas.microsoft.com/office/drawing/2014/main" id="{15E93415-38A1-5642-B79D-204F004452E1}"/>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159276" y="2691324"/>
            <a:ext cx="2781934" cy="321720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F97B042-158A-CB43-A6B8-80ECEBA52345}"/>
              </a:ext>
            </a:extLst>
          </p:cNvPr>
          <p:cNvSpPr txBox="1"/>
          <p:nvPr/>
        </p:nvSpPr>
        <p:spPr>
          <a:xfrm>
            <a:off x="8471584" y="6048380"/>
            <a:ext cx="2739953" cy="646331"/>
          </a:xfrm>
          <a:prstGeom prst="rect">
            <a:avLst/>
          </a:prstGeom>
          <a:noFill/>
        </p:spPr>
        <p:txBody>
          <a:bodyPr wrap="square" rtlCol="0">
            <a:spAutoFit/>
          </a:bodyPr>
          <a:lstStyle/>
          <a:p>
            <a:pPr algn="ctr"/>
            <a:r>
              <a:rPr lang="en-GB">
                <a:latin typeface="Century Gothic" panose="020B0502020202020204" pitchFamily="34" charset="0"/>
              </a:rPr>
              <a:t>Sprinter running at their top speed</a:t>
            </a:r>
          </a:p>
        </p:txBody>
      </p:sp>
      <p:sp>
        <p:nvSpPr>
          <p:cNvPr id="11" name="TextBox 10">
            <a:extLst>
              <a:ext uri="{FF2B5EF4-FFF2-40B4-BE49-F238E27FC236}">
                <a16:creationId xmlns:a16="http://schemas.microsoft.com/office/drawing/2014/main" id="{83B2109E-9F94-B249-9BA4-2FA91BF2D2D3}"/>
              </a:ext>
            </a:extLst>
          </p:cNvPr>
          <p:cNvSpPr txBox="1"/>
          <p:nvPr/>
        </p:nvSpPr>
        <p:spPr>
          <a:xfrm>
            <a:off x="437423" y="6147940"/>
            <a:ext cx="2739953" cy="646331"/>
          </a:xfrm>
          <a:prstGeom prst="rect">
            <a:avLst/>
          </a:prstGeom>
          <a:noFill/>
        </p:spPr>
        <p:txBody>
          <a:bodyPr wrap="square" rtlCol="0">
            <a:spAutoFit/>
          </a:bodyPr>
          <a:lstStyle/>
          <a:p>
            <a:pPr algn="ctr"/>
            <a:r>
              <a:rPr lang="en-GB">
                <a:latin typeface="Century Gothic" panose="020B0502020202020204" pitchFamily="34" charset="0"/>
              </a:rPr>
              <a:t>Weightlifter at the top of their lift</a:t>
            </a:r>
          </a:p>
        </p:txBody>
      </p:sp>
      <p:pic>
        <p:nvPicPr>
          <p:cNvPr id="2056" name="Picture 8" descr="Caution, Drive, Driver, Hill, Isolated">
            <a:extLst>
              <a:ext uri="{FF2B5EF4-FFF2-40B4-BE49-F238E27FC236}">
                <a16:creationId xmlns:a16="http://schemas.microsoft.com/office/drawing/2014/main" id="{16E9DE46-AE12-A449-BDEA-9540579E64F6}"/>
              </a:ext>
            </a:extLst>
          </p:cNvPr>
          <p:cNvPicPr>
            <a:picLocks noChangeAspect="1" noChangeArrowheads="1"/>
          </p:cNvPicPr>
          <p:nvPr/>
        </p:nvPicPr>
        <p:blipFill rotWithShape="1">
          <a:blip r:embed="rId5" cstate="screen">
            <a:extLst>
              <a:ext uri="{28A0092B-C50C-407E-A947-70E740481C1C}">
                <a14:useLocalDpi xmlns:a14="http://schemas.microsoft.com/office/drawing/2010/main"/>
              </a:ext>
            </a:extLst>
          </a:blip>
          <a:srcRect r="-1490"/>
          <a:stretch/>
        </p:blipFill>
        <p:spPr bwMode="auto">
          <a:xfrm>
            <a:off x="3806170" y="3126440"/>
            <a:ext cx="3797339" cy="2178112"/>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9283EEE0-8D74-764E-B7CC-28E7B5181697}"/>
              </a:ext>
            </a:extLst>
          </p:cNvPr>
          <p:cNvSpPr txBox="1"/>
          <p:nvPr/>
        </p:nvSpPr>
        <p:spPr>
          <a:xfrm>
            <a:off x="4092790" y="5402049"/>
            <a:ext cx="3224098" cy="646331"/>
          </a:xfrm>
          <a:prstGeom prst="rect">
            <a:avLst/>
          </a:prstGeom>
          <a:noFill/>
        </p:spPr>
        <p:txBody>
          <a:bodyPr wrap="square" rtlCol="0">
            <a:spAutoFit/>
          </a:bodyPr>
          <a:lstStyle/>
          <a:p>
            <a:pPr algn="ctr"/>
            <a:r>
              <a:rPr lang="en-GB">
                <a:latin typeface="Century Gothic" panose="020B0502020202020204" pitchFamily="34" charset="0"/>
              </a:rPr>
              <a:t>Truck slowing down at traffic lights.</a:t>
            </a:r>
          </a:p>
        </p:txBody>
      </p:sp>
    </p:spTree>
    <p:extLst>
      <p:ext uri="{BB962C8B-B14F-4D97-AF65-F5344CB8AC3E}">
        <p14:creationId xmlns:p14="http://schemas.microsoft.com/office/powerpoint/2010/main" val="1797866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5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P spid="11" grpId="0"/>
      <p:bldP spid="14" grpId="0"/>
    </p:bldLst>
  </p:timing>
</p:sld>
</file>

<file path=ppt/theme/theme1.xml><?xml version="1.0" encoding="utf-8"?>
<a:theme xmlns:a="http://schemas.openxmlformats.org/drawingml/2006/main" name="2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9dd66dd2-dc2f-4e10-8286-f1da66314693" xsi:nil="true"/>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FFC47F8-3079-4E93-89C7-77DC8FF1B7A1}">
  <ds:schemaRefs>
    <ds:schemaRef ds:uri="http://schemas.microsoft.com/sharepoint/v3/contenttype/forms"/>
  </ds:schemaRefs>
</ds:datastoreItem>
</file>

<file path=customXml/itemProps2.xml><?xml version="1.0" encoding="utf-8"?>
<ds:datastoreItem xmlns:ds="http://schemas.openxmlformats.org/officeDocument/2006/customXml" ds:itemID="{ED2D3CD0-3C95-4FB3-93C2-63798D05FED7}">
  <ds:schemaRefs>
    <ds:schemaRef ds:uri="http://schemas.microsoft.com/office/2006/documentManagement/types"/>
    <ds:schemaRef ds:uri="http://purl.org/dc/dcmitype/"/>
    <ds:schemaRef ds:uri="http://purl.org/dc/elements/1.1/"/>
    <ds:schemaRef ds:uri="http://purl.org/dc/terms/"/>
    <ds:schemaRef ds:uri="http://schemas.microsoft.com/office/infopath/2007/PartnerControls"/>
    <ds:schemaRef ds:uri="http://schemas.openxmlformats.org/package/2006/metadata/core-properties"/>
    <ds:schemaRef ds:uri="http://www.w3.org/XML/1998/namespace"/>
    <ds:schemaRef ds:uri="9c6500c0-19b7-4dc1-a957-fb6bf8f5f217"/>
    <ds:schemaRef ds:uri="bc34c7f9-2a63-480c-a23f-5ee123a98b8e"/>
    <ds:schemaRef ds:uri="http://schemas.microsoft.com/office/2006/metadata/properties"/>
  </ds:schemaRefs>
</ds:datastoreItem>
</file>

<file path=customXml/itemProps3.xml><?xml version="1.0" encoding="utf-8"?>
<ds:datastoreItem xmlns:ds="http://schemas.openxmlformats.org/officeDocument/2006/customXml" ds:itemID="{4A7B5534-804F-4D54-8DEA-0E506E259107}"/>
</file>

<file path=docProps/app.xml><?xml version="1.0" encoding="utf-8"?>
<Properties xmlns="http://schemas.openxmlformats.org/officeDocument/2006/extended-properties" xmlns:vt="http://schemas.openxmlformats.org/officeDocument/2006/docPropsVTypes">
  <Template/>
  <TotalTime>760</TotalTime>
  <Words>5022</Words>
  <Application>Microsoft Macintosh PowerPoint</Application>
  <PresentationFormat>Widescreen</PresentationFormat>
  <Paragraphs>379</Paragraphs>
  <Slides>24</Slides>
  <Notes>16</Notes>
  <HiddenSlides>8</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Wingdings</vt:lpstr>
      <vt:lpstr>Arial</vt:lpstr>
      <vt:lpstr>Century Gothic</vt:lpstr>
      <vt:lpstr>Calibri</vt:lpstr>
      <vt:lpstr>Georgia</vt:lpstr>
      <vt:lpstr>2_B2.2.11 Feedback lesson</vt:lpstr>
      <vt:lpstr>Making this resource work for you</vt:lpstr>
      <vt:lpstr>Newton’s First Law</vt:lpstr>
      <vt:lpstr>P3.1.6</vt:lpstr>
      <vt:lpstr>PowerPoint Presentation</vt:lpstr>
      <vt:lpstr>This is the fix-it portion of the lesson</vt:lpstr>
      <vt:lpstr>Forces and Motion</vt:lpstr>
      <vt:lpstr>Newton’s First Law</vt:lpstr>
      <vt:lpstr>Newton’s First Law</vt:lpstr>
      <vt:lpstr>Newton’s First Law</vt:lpstr>
      <vt:lpstr>Determine if the following statements are true or false:</vt:lpstr>
      <vt:lpstr>Drill</vt:lpstr>
      <vt:lpstr>Drill answers</vt:lpstr>
      <vt:lpstr>I do: Free body diagrams</vt:lpstr>
      <vt:lpstr>We do: Free body diagrams</vt:lpstr>
      <vt:lpstr>You do: Free body diagrams</vt:lpstr>
      <vt:lpstr>Newton’s First Law </vt:lpstr>
      <vt:lpstr>Answers</vt:lpstr>
      <vt:lpstr>Answers</vt:lpstr>
      <vt:lpstr>Answers</vt:lpstr>
      <vt:lpstr>Answers</vt:lpstr>
      <vt:lpstr>Answers</vt:lpstr>
      <vt:lpstr>Answers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3</cp:revision>
  <dcterms:created xsi:type="dcterms:W3CDTF">2019-03-21T11:24:14Z</dcterms:created>
  <dcterms:modified xsi:type="dcterms:W3CDTF">2024-05-01T14:50:25Z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74355600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ies>
</file>

<file path=docProps/thumbnail.jpeg>
</file>